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67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70" r:id="rId15"/>
    <p:sldId id="269" r:id="rId16"/>
    <p:sldId id="268" r:id="rId17"/>
    <p:sldId id="271" r:id="rId18"/>
    <p:sldId id="272" r:id="rId19"/>
    <p:sldId id="273" r:id="rId20"/>
    <p:sldId id="278" r:id="rId21"/>
    <p:sldId id="274" r:id="rId22"/>
    <p:sldId id="279" r:id="rId23"/>
    <p:sldId id="275" r:id="rId24"/>
    <p:sldId id="276" r:id="rId25"/>
    <p:sldId id="277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E8F9-2ACC-4B07-8CF0-22FC0CA8B2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F79F47-CEDA-4FF3-BFD7-ADB5CD99A453}">
      <dgm:prSet/>
      <dgm:spPr/>
      <dgm:t>
        <a:bodyPr/>
        <a:lstStyle/>
        <a:p>
          <a:r>
            <a:rPr lang="en-US"/>
            <a:t>Write down what your definition of energy </a:t>
          </a:r>
        </a:p>
      </dgm:t>
    </dgm:pt>
    <dgm:pt modelId="{35BF7125-BA03-46D2-A7F2-A4B72B32419B}" type="parTrans" cxnId="{4042B1FC-A94D-44F4-ADE8-923FF8BDE988}">
      <dgm:prSet/>
      <dgm:spPr/>
      <dgm:t>
        <a:bodyPr/>
        <a:lstStyle/>
        <a:p>
          <a:endParaRPr lang="en-US"/>
        </a:p>
      </dgm:t>
    </dgm:pt>
    <dgm:pt modelId="{D16CD96D-46E0-4DB1-9DF5-3964F9CD6CB5}" type="sibTrans" cxnId="{4042B1FC-A94D-44F4-ADE8-923FF8BDE988}">
      <dgm:prSet/>
      <dgm:spPr/>
      <dgm:t>
        <a:bodyPr/>
        <a:lstStyle/>
        <a:p>
          <a:endParaRPr lang="en-US"/>
        </a:p>
      </dgm:t>
    </dgm:pt>
    <dgm:pt modelId="{408E3EE8-CEAE-4001-98D6-F1A476FCAFB3}">
      <dgm:prSet/>
      <dgm:spPr/>
      <dgm:t>
        <a:bodyPr/>
        <a:lstStyle/>
        <a:p>
          <a:r>
            <a:rPr lang="en-US"/>
            <a:t>What is an example of energy transference </a:t>
          </a:r>
        </a:p>
      </dgm:t>
    </dgm:pt>
    <dgm:pt modelId="{BAD0F55A-57BF-48E5-8514-1ECCB0EF19BC}" type="parTrans" cxnId="{D1EF7F1C-37A9-4CC5-83A2-DF440E96778D}">
      <dgm:prSet/>
      <dgm:spPr/>
      <dgm:t>
        <a:bodyPr/>
        <a:lstStyle/>
        <a:p>
          <a:endParaRPr lang="en-US"/>
        </a:p>
      </dgm:t>
    </dgm:pt>
    <dgm:pt modelId="{38FD3B48-0945-43A7-A3B4-2EABE790CD8F}" type="sibTrans" cxnId="{D1EF7F1C-37A9-4CC5-83A2-DF440E96778D}">
      <dgm:prSet/>
      <dgm:spPr/>
      <dgm:t>
        <a:bodyPr/>
        <a:lstStyle/>
        <a:p>
          <a:endParaRPr lang="en-US"/>
        </a:p>
      </dgm:t>
    </dgm:pt>
    <dgm:pt modelId="{71A85B06-8539-4FB7-A745-8E82F2ABF157}" type="pres">
      <dgm:prSet presAssocID="{FCEAE8F9-2ACC-4B07-8CF0-22FC0CA8B224}" presName="root" presStyleCnt="0">
        <dgm:presLayoutVars>
          <dgm:dir/>
          <dgm:resizeHandles val="exact"/>
        </dgm:presLayoutVars>
      </dgm:prSet>
      <dgm:spPr/>
    </dgm:pt>
    <dgm:pt modelId="{F5820049-A4EF-4792-9AC4-E1321FAC1A82}" type="pres">
      <dgm:prSet presAssocID="{E1F79F47-CEDA-4FF3-BFD7-ADB5CD99A453}" presName="compNode" presStyleCnt="0"/>
      <dgm:spPr/>
    </dgm:pt>
    <dgm:pt modelId="{836FB729-6F2C-4CE7-8633-7BB30D536F2E}" type="pres">
      <dgm:prSet presAssocID="{E1F79F47-CEDA-4FF3-BFD7-ADB5CD99A453}" presName="bgRect" presStyleLbl="bgShp" presStyleIdx="0" presStyleCnt="2"/>
      <dgm:spPr/>
    </dgm:pt>
    <dgm:pt modelId="{EA245A7C-37FD-418D-9CAA-154D05D9D07F}" type="pres">
      <dgm:prSet presAssocID="{E1F79F47-CEDA-4FF3-BFD7-ADB5CD99A4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D578259-429D-460B-A913-49586CC22B54}" type="pres">
      <dgm:prSet presAssocID="{E1F79F47-CEDA-4FF3-BFD7-ADB5CD99A453}" presName="spaceRect" presStyleCnt="0"/>
      <dgm:spPr/>
    </dgm:pt>
    <dgm:pt modelId="{40743A8C-A10D-436B-9DE1-66F624178AC2}" type="pres">
      <dgm:prSet presAssocID="{E1F79F47-CEDA-4FF3-BFD7-ADB5CD99A453}" presName="parTx" presStyleLbl="revTx" presStyleIdx="0" presStyleCnt="2">
        <dgm:presLayoutVars>
          <dgm:chMax val="0"/>
          <dgm:chPref val="0"/>
        </dgm:presLayoutVars>
      </dgm:prSet>
      <dgm:spPr/>
    </dgm:pt>
    <dgm:pt modelId="{C310DE05-C125-4879-BF7A-13F93ADE9BF2}" type="pres">
      <dgm:prSet presAssocID="{D16CD96D-46E0-4DB1-9DF5-3964F9CD6CB5}" presName="sibTrans" presStyleCnt="0"/>
      <dgm:spPr/>
    </dgm:pt>
    <dgm:pt modelId="{33187D89-8D5A-4852-AA91-C841F6484018}" type="pres">
      <dgm:prSet presAssocID="{408E3EE8-CEAE-4001-98D6-F1A476FCAFB3}" presName="compNode" presStyleCnt="0"/>
      <dgm:spPr/>
    </dgm:pt>
    <dgm:pt modelId="{A7F34B81-59CB-4617-A561-0048BC0D79BD}" type="pres">
      <dgm:prSet presAssocID="{408E3EE8-CEAE-4001-98D6-F1A476FCAFB3}" presName="bgRect" presStyleLbl="bgShp" presStyleIdx="1" presStyleCnt="2"/>
      <dgm:spPr/>
    </dgm:pt>
    <dgm:pt modelId="{C7C5692D-ABE5-492F-B588-CAA74F3ECB7F}" type="pres">
      <dgm:prSet presAssocID="{408E3EE8-CEAE-4001-98D6-F1A476FCAFB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6ED69B4-4F4A-437B-9FCC-7259B31DDBD1}" type="pres">
      <dgm:prSet presAssocID="{408E3EE8-CEAE-4001-98D6-F1A476FCAFB3}" presName="spaceRect" presStyleCnt="0"/>
      <dgm:spPr/>
    </dgm:pt>
    <dgm:pt modelId="{3E51D39A-F9D9-45C9-9330-006D7CDA7FA6}" type="pres">
      <dgm:prSet presAssocID="{408E3EE8-CEAE-4001-98D6-F1A476FCAFB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E786B10-D6A8-49F4-BBAC-492FA2775E67}" type="presOf" srcId="{E1F79F47-CEDA-4FF3-BFD7-ADB5CD99A453}" destId="{40743A8C-A10D-436B-9DE1-66F624178AC2}" srcOrd="0" destOrd="0" presId="urn:microsoft.com/office/officeart/2018/2/layout/IconVerticalSolidList"/>
    <dgm:cxn modelId="{D1EF7F1C-37A9-4CC5-83A2-DF440E96778D}" srcId="{FCEAE8F9-2ACC-4B07-8CF0-22FC0CA8B224}" destId="{408E3EE8-CEAE-4001-98D6-F1A476FCAFB3}" srcOrd="1" destOrd="0" parTransId="{BAD0F55A-57BF-48E5-8514-1ECCB0EF19BC}" sibTransId="{38FD3B48-0945-43A7-A3B4-2EABE790CD8F}"/>
    <dgm:cxn modelId="{6F504270-515B-408B-A6E1-8C9A965C82CD}" type="presOf" srcId="{408E3EE8-CEAE-4001-98D6-F1A476FCAFB3}" destId="{3E51D39A-F9D9-45C9-9330-006D7CDA7FA6}" srcOrd="0" destOrd="0" presId="urn:microsoft.com/office/officeart/2018/2/layout/IconVerticalSolidList"/>
    <dgm:cxn modelId="{C31096A5-469D-40D4-A39C-FD5FE0E4094C}" type="presOf" srcId="{FCEAE8F9-2ACC-4B07-8CF0-22FC0CA8B224}" destId="{71A85B06-8539-4FB7-A745-8E82F2ABF157}" srcOrd="0" destOrd="0" presId="urn:microsoft.com/office/officeart/2018/2/layout/IconVerticalSolidList"/>
    <dgm:cxn modelId="{4042B1FC-A94D-44F4-ADE8-923FF8BDE988}" srcId="{FCEAE8F9-2ACC-4B07-8CF0-22FC0CA8B224}" destId="{E1F79F47-CEDA-4FF3-BFD7-ADB5CD99A453}" srcOrd="0" destOrd="0" parTransId="{35BF7125-BA03-46D2-A7F2-A4B72B32419B}" sibTransId="{D16CD96D-46E0-4DB1-9DF5-3964F9CD6CB5}"/>
    <dgm:cxn modelId="{37ABB48C-0B1B-4B48-AF90-850336050ABB}" type="presParOf" srcId="{71A85B06-8539-4FB7-A745-8E82F2ABF157}" destId="{F5820049-A4EF-4792-9AC4-E1321FAC1A82}" srcOrd="0" destOrd="0" presId="urn:microsoft.com/office/officeart/2018/2/layout/IconVerticalSolidList"/>
    <dgm:cxn modelId="{FAA296F9-7308-430A-B98E-30F07447072F}" type="presParOf" srcId="{F5820049-A4EF-4792-9AC4-E1321FAC1A82}" destId="{836FB729-6F2C-4CE7-8633-7BB30D536F2E}" srcOrd="0" destOrd="0" presId="urn:microsoft.com/office/officeart/2018/2/layout/IconVerticalSolidList"/>
    <dgm:cxn modelId="{62066200-A372-4234-B98B-C5F448EB981C}" type="presParOf" srcId="{F5820049-A4EF-4792-9AC4-E1321FAC1A82}" destId="{EA245A7C-37FD-418D-9CAA-154D05D9D07F}" srcOrd="1" destOrd="0" presId="urn:microsoft.com/office/officeart/2018/2/layout/IconVerticalSolidList"/>
    <dgm:cxn modelId="{50918101-1A91-41BE-B41A-E830A2E8F332}" type="presParOf" srcId="{F5820049-A4EF-4792-9AC4-E1321FAC1A82}" destId="{CD578259-429D-460B-A913-49586CC22B54}" srcOrd="2" destOrd="0" presId="urn:microsoft.com/office/officeart/2018/2/layout/IconVerticalSolidList"/>
    <dgm:cxn modelId="{7E121E44-3DB0-4E65-9560-761961CC5D8E}" type="presParOf" srcId="{F5820049-A4EF-4792-9AC4-E1321FAC1A82}" destId="{40743A8C-A10D-436B-9DE1-66F624178AC2}" srcOrd="3" destOrd="0" presId="urn:microsoft.com/office/officeart/2018/2/layout/IconVerticalSolidList"/>
    <dgm:cxn modelId="{07FF8AC9-C4CB-41BA-91D6-143FEF484C77}" type="presParOf" srcId="{71A85B06-8539-4FB7-A745-8E82F2ABF157}" destId="{C310DE05-C125-4879-BF7A-13F93ADE9BF2}" srcOrd="1" destOrd="0" presId="urn:microsoft.com/office/officeart/2018/2/layout/IconVerticalSolidList"/>
    <dgm:cxn modelId="{A28232AA-BF8A-4FB7-B13F-FD257EFBED47}" type="presParOf" srcId="{71A85B06-8539-4FB7-A745-8E82F2ABF157}" destId="{33187D89-8D5A-4852-AA91-C841F6484018}" srcOrd="2" destOrd="0" presId="urn:microsoft.com/office/officeart/2018/2/layout/IconVerticalSolidList"/>
    <dgm:cxn modelId="{601EB317-2383-4B12-8C65-ABA7A47E828E}" type="presParOf" srcId="{33187D89-8D5A-4852-AA91-C841F6484018}" destId="{A7F34B81-59CB-4617-A561-0048BC0D79BD}" srcOrd="0" destOrd="0" presId="urn:microsoft.com/office/officeart/2018/2/layout/IconVerticalSolidList"/>
    <dgm:cxn modelId="{47EFBA17-59FD-4006-9AA5-440259A8D32E}" type="presParOf" srcId="{33187D89-8D5A-4852-AA91-C841F6484018}" destId="{C7C5692D-ABE5-492F-B588-CAA74F3ECB7F}" srcOrd="1" destOrd="0" presId="urn:microsoft.com/office/officeart/2018/2/layout/IconVerticalSolidList"/>
    <dgm:cxn modelId="{C4B1A0BC-20DC-46B7-8CB3-AF6A0DCC3FF7}" type="presParOf" srcId="{33187D89-8D5A-4852-AA91-C841F6484018}" destId="{36ED69B4-4F4A-437B-9FCC-7259B31DDBD1}" srcOrd="2" destOrd="0" presId="urn:microsoft.com/office/officeart/2018/2/layout/IconVerticalSolidList"/>
    <dgm:cxn modelId="{A0E0A5EB-008A-41AE-AE97-855664FEA095}" type="presParOf" srcId="{33187D89-8D5A-4852-AA91-C841F6484018}" destId="{3E51D39A-F9D9-45C9-9330-006D7CDA7FA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18D7AB-B4E9-43B1-94A9-3C0E88FB620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3C0D06-77DB-4775-A413-4A5381FEF0C0}">
      <dgm:prSet/>
      <dgm:spPr/>
      <dgm:t>
        <a:bodyPr/>
        <a:lstStyle/>
        <a:p>
          <a:r>
            <a:rPr lang="en-US"/>
            <a:t>Potential energy</a:t>
          </a:r>
        </a:p>
      </dgm:t>
    </dgm:pt>
    <dgm:pt modelId="{8ED5ED8D-9053-412F-BE00-A9FCA7497206}" type="parTrans" cxnId="{4E2E8D12-7372-448A-A25B-8E1F3B8E91BF}">
      <dgm:prSet/>
      <dgm:spPr/>
      <dgm:t>
        <a:bodyPr/>
        <a:lstStyle/>
        <a:p>
          <a:endParaRPr lang="en-US"/>
        </a:p>
      </dgm:t>
    </dgm:pt>
    <dgm:pt modelId="{93E21076-D234-49EA-8BE8-62A8BAABEAE9}" type="sibTrans" cxnId="{4E2E8D12-7372-448A-A25B-8E1F3B8E91BF}">
      <dgm:prSet/>
      <dgm:spPr/>
      <dgm:t>
        <a:bodyPr/>
        <a:lstStyle/>
        <a:p>
          <a:endParaRPr lang="en-US"/>
        </a:p>
      </dgm:t>
    </dgm:pt>
    <dgm:pt modelId="{1D693936-37DF-4EF5-934E-2CC22392143E}">
      <dgm:prSet/>
      <dgm:spPr/>
      <dgm:t>
        <a:bodyPr/>
        <a:lstStyle/>
        <a:p>
          <a:r>
            <a:rPr lang="en-US"/>
            <a:t>Energy at rest</a:t>
          </a:r>
        </a:p>
      </dgm:t>
    </dgm:pt>
    <dgm:pt modelId="{911FE1DF-AED5-4040-BF16-69ECEEA5E893}" type="parTrans" cxnId="{4D309136-A508-4664-B17E-F4CEDEDDD449}">
      <dgm:prSet/>
      <dgm:spPr/>
      <dgm:t>
        <a:bodyPr/>
        <a:lstStyle/>
        <a:p>
          <a:endParaRPr lang="en-US"/>
        </a:p>
      </dgm:t>
    </dgm:pt>
    <dgm:pt modelId="{DCAC439A-A4F9-404F-AF8D-4CB335D9D8BE}" type="sibTrans" cxnId="{4D309136-A508-4664-B17E-F4CEDEDDD449}">
      <dgm:prSet/>
      <dgm:spPr/>
      <dgm:t>
        <a:bodyPr/>
        <a:lstStyle/>
        <a:p>
          <a:endParaRPr lang="en-US"/>
        </a:p>
      </dgm:t>
    </dgm:pt>
    <dgm:pt modelId="{247FCCE6-44FE-4DE3-8CEB-9AD86652125A}">
      <dgm:prSet/>
      <dgm:spPr/>
      <dgm:t>
        <a:bodyPr/>
        <a:lstStyle/>
        <a:p>
          <a:r>
            <a:rPr lang="en-US"/>
            <a:t>Stored energy</a:t>
          </a:r>
        </a:p>
      </dgm:t>
    </dgm:pt>
    <dgm:pt modelId="{8547939B-A99C-42BE-88D4-87079259394F}" type="parTrans" cxnId="{05C55F66-274D-486C-83EE-8F6710DE0F8F}">
      <dgm:prSet/>
      <dgm:spPr/>
      <dgm:t>
        <a:bodyPr/>
        <a:lstStyle/>
        <a:p>
          <a:endParaRPr lang="en-US"/>
        </a:p>
      </dgm:t>
    </dgm:pt>
    <dgm:pt modelId="{599532B5-E32A-4792-A008-9F01FC3D144A}" type="sibTrans" cxnId="{05C55F66-274D-486C-83EE-8F6710DE0F8F}">
      <dgm:prSet/>
      <dgm:spPr/>
      <dgm:t>
        <a:bodyPr/>
        <a:lstStyle/>
        <a:p>
          <a:endParaRPr lang="en-US"/>
        </a:p>
      </dgm:t>
    </dgm:pt>
    <dgm:pt modelId="{9E9CB926-3B2E-40FC-8688-5EAA2F1079DE}">
      <dgm:prSet/>
      <dgm:spPr/>
      <dgm:t>
        <a:bodyPr/>
        <a:lstStyle/>
        <a:p>
          <a:r>
            <a:rPr lang="en-US"/>
            <a:t>Has the potential to move</a:t>
          </a:r>
        </a:p>
      </dgm:t>
    </dgm:pt>
    <dgm:pt modelId="{FF368DA6-A681-4D78-BBAA-893CB8AB0D35}" type="parTrans" cxnId="{131A7572-7062-4806-A55F-CF4AB48C4583}">
      <dgm:prSet/>
      <dgm:spPr/>
      <dgm:t>
        <a:bodyPr/>
        <a:lstStyle/>
        <a:p>
          <a:endParaRPr lang="en-US"/>
        </a:p>
      </dgm:t>
    </dgm:pt>
    <dgm:pt modelId="{F91AA959-EA0C-4644-BD96-575BAAC024E2}" type="sibTrans" cxnId="{131A7572-7062-4806-A55F-CF4AB48C4583}">
      <dgm:prSet/>
      <dgm:spPr/>
      <dgm:t>
        <a:bodyPr/>
        <a:lstStyle/>
        <a:p>
          <a:endParaRPr lang="en-US"/>
        </a:p>
      </dgm:t>
    </dgm:pt>
    <dgm:pt modelId="{FB3C5AC4-2563-459E-98CE-5B6CBA8DA731}">
      <dgm:prSet/>
      <dgm:spPr/>
      <dgm:t>
        <a:bodyPr/>
        <a:lstStyle/>
        <a:p>
          <a:r>
            <a:rPr lang="en-US"/>
            <a:t>Kinetic</a:t>
          </a:r>
        </a:p>
      </dgm:t>
    </dgm:pt>
    <dgm:pt modelId="{8CA040F4-2E6F-4A6D-8D86-D2A022C9793C}" type="parTrans" cxnId="{420BB1A5-E1AE-4A76-9781-7672D07E98DC}">
      <dgm:prSet/>
      <dgm:spPr/>
      <dgm:t>
        <a:bodyPr/>
        <a:lstStyle/>
        <a:p>
          <a:endParaRPr lang="en-US"/>
        </a:p>
      </dgm:t>
    </dgm:pt>
    <dgm:pt modelId="{035B5FD1-E247-4DC6-AB6B-2629C9079201}" type="sibTrans" cxnId="{420BB1A5-E1AE-4A76-9781-7672D07E98DC}">
      <dgm:prSet/>
      <dgm:spPr/>
      <dgm:t>
        <a:bodyPr/>
        <a:lstStyle/>
        <a:p>
          <a:endParaRPr lang="en-US"/>
        </a:p>
      </dgm:t>
    </dgm:pt>
    <dgm:pt modelId="{3F6C9C71-2CA0-4FFB-9FC8-8B6AD7524414}">
      <dgm:prSet/>
      <dgm:spPr/>
      <dgm:t>
        <a:bodyPr/>
        <a:lstStyle/>
        <a:p>
          <a:r>
            <a:rPr lang="en-US"/>
            <a:t>Energy of motion</a:t>
          </a:r>
        </a:p>
      </dgm:t>
    </dgm:pt>
    <dgm:pt modelId="{A108A8B5-3092-4C03-97B0-3A51C74AC092}" type="parTrans" cxnId="{BC915D8C-AA02-4B04-8087-1A5E1A029B12}">
      <dgm:prSet/>
      <dgm:spPr/>
      <dgm:t>
        <a:bodyPr/>
        <a:lstStyle/>
        <a:p>
          <a:endParaRPr lang="en-US"/>
        </a:p>
      </dgm:t>
    </dgm:pt>
    <dgm:pt modelId="{5218FEBC-40B0-4014-94C3-D3E773546221}" type="sibTrans" cxnId="{BC915D8C-AA02-4B04-8087-1A5E1A029B12}">
      <dgm:prSet/>
      <dgm:spPr/>
      <dgm:t>
        <a:bodyPr/>
        <a:lstStyle/>
        <a:p>
          <a:endParaRPr lang="en-US"/>
        </a:p>
      </dgm:t>
    </dgm:pt>
    <dgm:pt modelId="{B7F3467B-75A7-4C1D-9403-CE7F6E815EB5}">
      <dgm:prSet/>
      <dgm:spPr/>
      <dgm:t>
        <a:bodyPr/>
        <a:lstStyle/>
        <a:p>
          <a:r>
            <a:rPr lang="en-US"/>
            <a:t>Movement=heat</a:t>
          </a:r>
        </a:p>
      </dgm:t>
    </dgm:pt>
    <dgm:pt modelId="{04F78C4F-BCCD-4655-8D7B-ED720B06003A}" type="parTrans" cxnId="{3F116B83-B6E7-4F51-8516-2E3BC02304DC}">
      <dgm:prSet/>
      <dgm:spPr/>
      <dgm:t>
        <a:bodyPr/>
        <a:lstStyle/>
        <a:p>
          <a:endParaRPr lang="en-US"/>
        </a:p>
      </dgm:t>
    </dgm:pt>
    <dgm:pt modelId="{422002E8-A9EC-45C7-904B-12AD1C134D7F}" type="sibTrans" cxnId="{3F116B83-B6E7-4F51-8516-2E3BC02304DC}">
      <dgm:prSet/>
      <dgm:spPr/>
      <dgm:t>
        <a:bodyPr/>
        <a:lstStyle/>
        <a:p>
          <a:endParaRPr lang="en-US"/>
        </a:p>
      </dgm:t>
    </dgm:pt>
    <dgm:pt modelId="{330E7902-23C8-440B-BE79-CD0AFA461C38}">
      <dgm:prSet/>
      <dgm:spPr/>
      <dgm:t>
        <a:bodyPr/>
        <a:lstStyle/>
        <a:p>
          <a:r>
            <a:rPr lang="en-US"/>
            <a:t>More kinetic energy= hotter</a:t>
          </a:r>
        </a:p>
      </dgm:t>
    </dgm:pt>
    <dgm:pt modelId="{EF0A269D-28C0-4C16-BF70-82F15C892248}" type="parTrans" cxnId="{F0E83DB4-BD12-4451-B479-47D362772E95}">
      <dgm:prSet/>
      <dgm:spPr/>
      <dgm:t>
        <a:bodyPr/>
        <a:lstStyle/>
        <a:p>
          <a:endParaRPr lang="en-US"/>
        </a:p>
      </dgm:t>
    </dgm:pt>
    <dgm:pt modelId="{0744A520-4654-409C-88D4-F74FA7A2BF00}" type="sibTrans" cxnId="{F0E83DB4-BD12-4451-B479-47D362772E95}">
      <dgm:prSet/>
      <dgm:spPr/>
      <dgm:t>
        <a:bodyPr/>
        <a:lstStyle/>
        <a:p>
          <a:endParaRPr lang="en-US"/>
        </a:p>
      </dgm:t>
    </dgm:pt>
    <dgm:pt modelId="{18060925-A169-493C-BA99-4B94823C6A77}" type="pres">
      <dgm:prSet presAssocID="{5E18D7AB-B4E9-43B1-94A9-3C0E88FB6200}" presName="linear" presStyleCnt="0">
        <dgm:presLayoutVars>
          <dgm:dir/>
          <dgm:animLvl val="lvl"/>
          <dgm:resizeHandles val="exact"/>
        </dgm:presLayoutVars>
      </dgm:prSet>
      <dgm:spPr/>
    </dgm:pt>
    <dgm:pt modelId="{7002E8E1-B6F7-43C1-BFF0-24CEE639B2D4}" type="pres">
      <dgm:prSet presAssocID="{A33C0D06-77DB-4775-A413-4A5381FEF0C0}" presName="parentLin" presStyleCnt="0"/>
      <dgm:spPr/>
    </dgm:pt>
    <dgm:pt modelId="{7F8178EC-2EC7-4733-A79A-C11B2CE40FDF}" type="pres">
      <dgm:prSet presAssocID="{A33C0D06-77DB-4775-A413-4A5381FEF0C0}" presName="parentLeftMargin" presStyleLbl="node1" presStyleIdx="0" presStyleCnt="2"/>
      <dgm:spPr/>
    </dgm:pt>
    <dgm:pt modelId="{EDE14A2B-D57D-4C0E-8E9A-3984A4A7BE2D}" type="pres">
      <dgm:prSet presAssocID="{A33C0D06-77DB-4775-A413-4A5381FEF0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AC13D5-9764-4353-B20B-6112EB143DF3}" type="pres">
      <dgm:prSet presAssocID="{A33C0D06-77DB-4775-A413-4A5381FEF0C0}" presName="negativeSpace" presStyleCnt="0"/>
      <dgm:spPr/>
    </dgm:pt>
    <dgm:pt modelId="{B70C62AE-0108-43F0-B2FA-A2DA79376CFB}" type="pres">
      <dgm:prSet presAssocID="{A33C0D06-77DB-4775-A413-4A5381FEF0C0}" presName="childText" presStyleLbl="conFgAcc1" presStyleIdx="0" presStyleCnt="2">
        <dgm:presLayoutVars>
          <dgm:bulletEnabled val="1"/>
        </dgm:presLayoutVars>
      </dgm:prSet>
      <dgm:spPr/>
    </dgm:pt>
    <dgm:pt modelId="{E12EC550-B98D-4669-96E9-168E8877549A}" type="pres">
      <dgm:prSet presAssocID="{93E21076-D234-49EA-8BE8-62A8BAABEAE9}" presName="spaceBetweenRectangles" presStyleCnt="0"/>
      <dgm:spPr/>
    </dgm:pt>
    <dgm:pt modelId="{74665B68-8B38-45BA-8E31-0C6A7E03675F}" type="pres">
      <dgm:prSet presAssocID="{FB3C5AC4-2563-459E-98CE-5B6CBA8DA731}" presName="parentLin" presStyleCnt="0"/>
      <dgm:spPr/>
    </dgm:pt>
    <dgm:pt modelId="{B71D790B-27BD-4998-8E95-F96B9A656E5C}" type="pres">
      <dgm:prSet presAssocID="{FB3C5AC4-2563-459E-98CE-5B6CBA8DA731}" presName="parentLeftMargin" presStyleLbl="node1" presStyleIdx="0" presStyleCnt="2"/>
      <dgm:spPr/>
    </dgm:pt>
    <dgm:pt modelId="{1F39A18C-A3D0-40E3-BE27-84D6DEF072D8}" type="pres">
      <dgm:prSet presAssocID="{FB3C5AC4-2563-459E-98CE-5B6CBA8DA73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AB1245-1F05-49B9-A19E-DF66C42734DC}" type="pres">
      <dgm:prSet presAssocID="{FB3C5AC4-2563-459E-98CE-5B6CBA8DA731}" presName="negativeSpace" presStyleCnt="0"/>
      <dgm:spPr/>
    </dgm:pt>
    <dgm:pt modelId="{B86F96B5-8569-43A1-B829-AA0814EB1F23}" type="pres">
      <dgm:prSet presAssocID="{FB3C5AC4-2563-459E-98CE-5B6CBA8DA73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ECE3502-3058-4A18-AEE1-B2F6C842DE20}" type="presOf" srcId="{A33C0D06-77DB-4775-A413-4A5381FEF0C0}" destId="{EDE14A2B-D57D-4C0E-8E9A-3984A4A7BE2D}" srcOrd="1" destOrd="0" presId="urn:microsoft.com/office/officeart/2005/8/layout/list1"/>
    <dgm:cxn modelId="{4E2E8D12-7372-448A-A25B-8E1F3B8E91BF}" srcId="{5E18D7AB-B4E9-43B1-94A9-3C0E88FB6200}" destId="{A33C0D06-77DB-4775-A413-4A5381FEF0C0}" srcOrd="0" destOrd="0" parTransId="{8ED5ED8D-9053-412F-BE00-A9FCA7497206}" sibTransId="{93E21076-D234-49EA-8BE8-62A8BAABEAE9}"/>
    <dgm:cxn modelId="{4D309136-A508-4664-B17E-F4CEDEDDD449}" srcId="{A33C0D06-77DB-4775-A413-4A5381FEF0C0}" destId="{1D693936-37DF-4EF5-934E-2CC22392143E}" srcOrd="0" destOrd="0" parTransId="{911FE1DF-AED5-4040-BF16-69ECEEA5E893}" sibTransId="{DCAC439A-A4F9-404F-AF8D-4CB335D9D8BE}"/>
    <dgm:cxn modelId="{55B1E838-A287-4CDA-BCCC-3850F3132B1E}" type="presOf" srcId="{247FCCE6-44FE-4DE3-8CEB-9AD86652125A}" destId="{B70C62AE-0108-43F0-B2FA-A2DA79376CFB}" srcOrd="0" destOrd="1" presId="urn:microsoft.com/office/officeart/2005/8/layout/list1"/>
    <dgm:cxn modelId="{0BE4345F-930A-4F23-964B-FE95BA4EF537}" type="presOf" srcId="{1D693936-37DF-4EF5-934E-2CC22392143E}" destId="{B70C62AE-0108-43F0-B2FA-A2DA79376CFB}" srcOrd="0" destOrd="0" presId="urn:microsoft.com/office/officeart/2005/8/layout/list1"/>
    <dgm:cxn modelId="{05C55F66-274D-486C-83EE-8F6710DE0F8F}" srcId="{A33C0D06-77DB-4775-A413-4A5381FEF0C0}" destId="{247FCCE6-44FE-4DE3-8CEB-9AD86652125A}" srcOrd="1" destOrd="0" parTransId="{8547939B-A99C-42BE-88D4-87079259394F}" sibTransId="{599532B5-E32A-4792-A008-9F01FC3D144A}"/>
    <dgm:cxn modelId="{F82D8871-C379-4E32-8A84-E67360C24785}" type="presOf" srcId="{A33C0D06-77DB-4775-A413-4A5381FEF0C0}" destId="{7F8178EC-2EC7-4733-A79A-C11B2CE40FDF}" srcOrd="0" destOrd="0" presId="urn:microsoft.com/office/officeart/2005/8/layout/list1"/>
    <dgm:cxn modelId="{131A7572-7062-4806-A55F-CF4AB48C4583}" srcId="{A33C0D06-77DB-4775-A413-4A5381FEF0C0}" destId="{9E9CB926-3B2E-40FC-8688-5EAA2F1079DE}" srcOrd="2" destOrd="0" parTransId="{FF368DA6-A681-4D78-BBAA-893CB8AB0D35}" sibTransId="{F91AA959-EA0C-4644-BD96-575BAAC024E2}"/>
    <dgm:cxn modelId="{3F116B83-B6E7-4F51-8516-2E3BC02304DC}" srcId="{FB3C5AC4-2563-459E-98CE-5B6CBA8DA731}" destId="{B7F3467B-75A7-4C1D-9403-CE7F6E815EB5}" srcOrd="1" destOrd="0" parTransId="{04F78C4F-BCCD-4655-8D7B-ED720B06003A}" sibTransId="{422002E8-A9EC-45C7-904B-12AD1C134D7F}"/>
    <dgm:cxn modelId="{BC915D8C-AA02-4B04-8087-1A5E1A029B12}" srcId="{FB3C5AC4-2563-459E-98CE-5B6CBA8DA731}" destId="{3F6C9C71-2CA0-4FFB-9FC8-8B6AD7524414}" srcOrd="0" destOrd="0" parTransId="{A108A8B5-3092-4C03-97B0-3A51C74AC092}" sibTransId="{5218FEBC-40B0-4014-94C3-D3E773546221}"/>
    <dgm:cxn modelId="{7702929C-C9FC-4BF3-813A-456631CDD3AF}" type="presOf" srcId="{9E9CB926-3B2E-40FC-8688-5EAA2F1079DE}" destId="{B70C62AE-0108-43F0-B2FA-A2DA79376CFB}" srcOrd="0" destOrd="2" presId="urn:microsoft.com/office/officeart/2005/8/layout/list1"/>
    <dgm:cxn modelId="{F24B19A4-18EA-45DD-88D3-BADC6E6F8681}" type="presOf" srcId="{FB3C5AC4-2563-459E-98CE-5B6CBA8DA731}" destId="{B71D790B-27BD-4998-8E95-F96B9A656E5C}" srcOrd="0" destOrd="0" presId="urn:microsoft.com/office/officeart/2005/8/layout/list1"/>
    <dgm:cxn modelId="{420BB1A5-E1AE-4A76-9781-7672D07E98DC}" srcId="{5E18D7AB-B4E9-43B1-94A9-3C0E88FB6200}" destId="{FB3C5AC4-2563-459E-98CE-5B6CBA8DA731}" srcOrd="1" destOrd="0" parTransId="{8CA040F4-2E6F-4A6D-8D86-D2A022C9793C}" sibTransId="{035B5FD1-E247-4DC6-AB6B-2629C9079201}"/>
    <dgm:cxn modelId="{35EA81B3-0130-4F48-BF31-4EA84C9D94D3}" type="presOf" srcId="{330E7902-23C8-440B-BE79-CD0AFA461C38}" destId="{B86F96B5-8569-43A1-B829-AA0814EB1F23}" srcOrd="0" destOrd="2" presId="urn:microsoft.com/office/officeart/2005/8/layout/list1"/>
    <dgm:cxn modelId="{F0E83DB4-BD12-4451-B479-47D362772E95}" srcId="{FB3C5AC4-2563-459E-98CE-5B6CBA8DA731}" destId="{330E7902-23C8-440B-BE79-CD0AFA461C38}" srcOrd="2" destOrd="0" parTransId="{EF0A269D-28C0-4C16-BF70-82F15C892248}" sibTransId="{0744A520-4654-409C-88D4-F74FA7A2BF00}"/>
    <dgm:cxn modelId="{0B2582C8-844F-427A-AEFA-C6FD49117EF9}" type="presOf" srcId="{FB3C5AC4-2563-459E-98CE-5B6CBA8DA731}" destId="{1F39A18C-A3D0-40E3-BE27-84D6DEF072D8}" srcOrd="1" destOrd="0" presId="urn:microsoft.com/office/officeart/2005/8/layout/list1"/>
    <dgm:cxn modelId="{46682DD6-3049-4ECA-BE6A-D58937EF76F9}" type="presOf" srcId="{3F6C9C71-2CA0-4FFB-9FC8-8B6AD7524414}" destId="{B86F96B5-8569-43A1-B829-AA0814EB1F23}" srcOrd="0" destOrd="0" presId="urn:microsoft.com/office/officeart/2005/8/layout/list1"/>
    <dgm:cxn modelId="{7664F4DA-5164-42EC-8154-ED5BE2CB628B}" type="presOf" srcId="{5E18D7AB-B4E9-43B1-94A9-3C0E88FB6200}" destId="{18060925-A169-493C-BA99-4B94823C6A77}" srcOrd="0" destOrd="0" presId="urn:microsoft.com/office/officeart/2005/8/layout/list1"/>
    <dgm:cxn modelId="{619C26DE-4E9D-4294-90D3-15EDB809D7BA}" type="presOf" srcId="{B7F3467B-75A7-4C1D-9403-CE7F6E815EB5}" destId="{B86F96B5-8569-43A1-B829-AA0814EB1F23}" srcOrd="0" destOrd="1" presId="urn:microsoft.com/office/officeart/2005/8/layout/list1"/>
    <dgm:cxn modelId="{354F330F-0614-4D7D-BE3F-07051F044897}" type="presParOf" srcId="{18060925-A169-493C-BA99-4B94823C6A77}" destId="{7002E8E1-B6F7-43C1-BFF0-24CEE639B2D4}" srcOrd="0" destOrd="0" presId="urn:microsoft.com/office/officeart/2005/8/layout/list1"/>
    <dgm:cxn modelId="{6F206800-6B5E-4A92-BA0B-C38BA511031B}" type="presParOf" srcId="{7002E8E1-B6F7-43C1-BFF0-24CEE639B2D4}" destId="{7F8178EC-2EC7-4733-A79A-C11B2CE40FDF}" srcOrd="0" destOrd="0" presId="urn:microsoft.com/office/officeart/2005/8/layout/list1"/>
    <dgm:cxn modelId="{1567A691-B19E-4D2A-889F-080BBD8D60E9}" type="presParOf" srcId="{7002E8E1-B6F7-43C1-BFF0-24CEE639B2D4}" destId="{EDE14A2B-D57D-4C0E-8E9A-3984A4A7BE2D}" srcOrd="1" destOrd="0" presId="urn:microsoft.com/office/officeart/2005/8/layout/list1"/>
    <dgm:cxn modelId="{5251EF83-649D-449A-8F5F-3C6913C7D4FB}" type="presParOf" srcId="{18060925-A169-493C-BA99-4B94823C6A77}" destId="{21AC13D5-9764-4353-B20B-6112EB143DF3}" srcOrd="1" destOrd="0" presId="urn:microsoft.com/office/officeart/2005/8/layout/list1"/>
    <dgm:cxn modelId="{9850F6FE-EAAD-49E6-9798-1B79C7958920}" type="presParOf" srcId="{18060925-A169-493C-BA99-4B94823C6A77}" destId="{B70C62AE-0108-43F0-B2FA-A2DA79376CFB}" srcOrd="2" destOrd="0" presId="urn:microsoft.com/office/officeart/2005/8/layout/list1"/>
    <dgm:cxn modelId="{4D5F9303-185E-47AF-89F8-3DA2A45828E1}" type="presParOf" srcId="{18060925-A169-493C-BA99-4B94823C6A77}" destId="{E12EC550-B98D-4669-96E9-168E8877549A}" srcOrd="3" destOrd="0" presId="urn:microsoft.com/office/officeart/2005/8/layout/list1"/>
    <dgm:cxn modelId="{8AF425DC-EA41-4A80-A14D-91C858AC8F61}" type="presParOf" srcId="{18060925-A169-493C-BA99-4B94823C6A77}" destId="{74665B68-8B38-45BA-8E31-0C6A7E03675F}" srcOrd="4" destOrd="0" presId="urn:microsoft.com/office/officeart/2005/8/layout/list1"/>
    <dgm:cxn modelId="{A77BAAC9-410A-4201-AEE3-BC9766D71457}" type="presParOf" srcId="{74665B68-8B38-45BA-8E31-0C6A7E03675F}" destId="{B71D790B-27BD-4998-8E95-F96B9A656E5C}" srcOrd="0" destOrd="0" presId="urn:microsoft.com/office/officeart/2005/8/layout/list1"/>
    <dgm:cxn modelId="{2FBC8C0E-8A5A-4279-8BE5-936BC6176BAD}" type="presParOf" srcId="{74665B68-8B38-45BA-8E31-0C6A7E03675F}" destId="{1F39A18C-A3D0-40E3-BE27-84D6DEF072D8}" srcOrd="1" destOrd="0" presId="urn:microsoft.com/office/officeart/2005/8/layout/list1"/>
    <dgm:cxn modelId="{ECFB5A18-8697-49B0-85A2-2D7FC3DC0B24}" type="presParOf" srcId="{18060925-A169-493C-BA99-4B94823C6A77}" destId="{C4AB1245-1F05-49B9-A19E-DF66C42734DC}" srcOrd="5" destOrd="0" presId="urn:microsoft.com/office/officeart/2005/8/layout/list1"/>
    <dgm:cxn modelId="{AB4EEE04-BC5A-439F-B1D5-C8A8F335E263}" type="presParOf" srcId="{18060925-A169-493C-BA99-4B94823C6A77}" destId="{B86F96B5-8569-43A1-B829-AA0814EB1F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B9666-3B2A-4652-BF62-56156043C22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E2025A9-C346-4711-B1FB-8E11C5F8D918}">
      <dgm:prSet/>
      <dgm:spPr/>
      <dgm:t>
        <a:bodyPr/>
        <a:lstStyle/>
        <a:p>
          <a:r>
            <a:rPr lang="en-US"/>
            <a:t>Energy can not be created nor destroyed, but transforms to other forms of energy</a:t>
          </a:r>
        </a:p>
      </dgm:t>
    </dgm:pt>
    <dgm:pt modelId="{EB4CA34E-D936-4D88-8264-84DFDD4C90A2}" type="parTrans" cxnId="{6C4FFD4E-2C84-4087-8615-C19E5F19F2B3}">
      <dgm:prSet/>
      <dgm:spPr/>
      <dgm:t>
        <a:bodyPr/>
        <a:lstStyle/>
        <a:p>
          <a:endParaRPr lang="en-US"/>
        </a:p>
      </dgm:t>
    </dgm:pt>
    <dgm:pt modelId="{C4FA7B0B-24BC-43BF-92DD-24E569E1688A}" type="sibTrans" cxnId="{6C4FFD4E-2C84-4087-8615-C19E5F19F2B3}">
      <dgm:prSet/>
      <dgm:spPr/>
      <dgm:t>
        <a:bodyPr/>
        <a:lstStyle/>
        <a:p>
          <a:endParaRPr lang="en-US"/>
        </a:p>
      </dgm:t>
    </dgm:pt>
    <dgm:pt modelId="{ABA3ADFA-7EE6-44CD-B1F5-AFA511D17BEB}">
      <dgm:prSet/>
      <dgm:spPr/>
      <dgm:t>
        <a:bodyPr/>
        <a:lstStyle/>
        <a:p>
          <a:r>
            <a:rPr lang="en-US"/>
            <a:t>Real life example: carbon emissions from fossil fuels</a:t>
          </a:r>
        </a:p>
      </dgm:t>
    </dgm:pt>
    <dgm:pt modelId="{F6A7B0E7-BE34-4BBD-96D0-B6589F36CC3E}" type="parTrans" cxnId="{662D6E1A-31C4-4B7D-A803-B27043E7CD95}">
      <dgm:prSet/>
      <dgm:spPr/>
      <dgm:t>
        <a:bodyPr/>
        <a:lstStyle/>
        <a:p>
          <a:endParaRPr lang="en-US"/>
        </a:p>
      </dgm:t>
    </dgm:pt>
    <dgm:pt modelId="{6327AEE4-6BD2-4B15-AD5B-2F1D468B5276}" type="sibTrans" cxnId="{662D6E1A-31C4-4B7D-A803-B27043E7CD95}">
      <dgm:prSet/>
      <dgm:spPr/>
      <dgm:t>
        <a:bodyPr/>
        <a:lstStyle/>
        <a:p>
          <a:endParaRPr lang="en-US"/>
        </a:p>
      </dgm:t>
    </dgm:pt>
    <dgm:pt modelId="{EC258CC9-8852-4630-B25F-4D827ED96B6C}" type="pres">
      <dgm:prSet presAssocID="{8A4B9666-3B2A-4652-BF62-56156043C226}" presName="root" presStyleCnt="0">
        <dgm:presLayoutVars>
          <dgm:dir/>
          <dgm:resizeHandles val="exact"/>
        </dgm:presLayoutVars>
      </dgm:prSet>
      <dgm:spPr/>
    </dgm:pt>
    <dgm:pt modelId="{590498DB-143E-4529-B90F-4FD5F1BFC82D}" type="pres">
      <dgm:prSet presAssocID="{BE2025A9-C346-4711-B1FB-8E11C5F8D918}" presName="compNode" presStyleCnt="0"/>
      <dgm:spPr/>
    </dgm:pt>
    <dgm:pt modelId="{2C2AE870-9B6C-42D0-8A28-A1D676E87409}" type="pres">
      <dgm:prSet presAssocID="{BE2025A9-C346-4711-B1FB-8E11C5F8D918}" presName="bgRect" presStyleLbl="bgShp" presStyleIdx="0" presStyleCnt="2"/>
      <dgm:spPr/>
    </dgm:pt>
    <dgm:pt modelId="{267CB858-3C5F-42B6-BE78-D20CB94D041A}" type="pres">
      <dgm:prSet presAssocID="{BE2025A9-C346-4711-B1FB-8E11C5F8D91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EF2E9F3E-E2C3-46C5-9DC7-BC4BAC413BE5}" type="pres">
      <dgm:prSet presAssocID="{BE2025A9-C346-4711-B1FB-8E11C5F8D918}" presName="spaceRect" presStyleCnt="0"/>
      <dgm:spPr/>
    </dgm:pt>
    <dgm:pt modelId="{A46974E7-0F4A-4D5B-88F8-96D8B1F96DDD}" type="pres">
      <dgm:prSet presAssocID="{BE2025A9-C346-4711-B1FB-8E11C5F8D918}" presName="parTx" presStyleLbl="revTx" presStyleIdx="0" presStyleCnt="2">
        <dgm:presLayoutVars>
          <dgm:chMax val="0"/>
          <dgm:chPref val="0"/>
        </dgm:presLayoutVars>
      </dgm:prSet>
      <dgm:spPr/>
    </dgm:pt>
    <dgm:pt modelId="{D5A88A85-4C3F-48C3-9D12-E8F5C40346C4}" type="pres">
      <dgm:prSet presAssocID="{C4FA7B0B-24BC-43BF-92DD-24E569E1688A}" presName="sibTrans" presStyleCnt="0"/>
      <dgm:spPr/>
    </dgm:pt>
    <dgm:pt modelId="{388FD1AA-D08C-4FFF-BC9F-687845E771E3}" type="pres">
      <dgm:prSet presAssocID="{ABA3ADFA-7EE6-44CD-B1F5-AFA511D17BEB}" presName="compNode" presStyleCnt="0"/>
      <dgm:spPr/>
    </dgm:pt>
    <dgm:pt modelId="{FB73E8E9-86D8-4849-9703-4B711860A82E}" type="pres">
      <dgm:prSet presAssocID="{ABA3ADFA-7EE6-44CD-B1F5-AFA511D17BEB}" presName="bgRect" presStyleLbl="bgShp" presStyleIdx="1" presStyleCnt="2"/>
      <dgm:spPr/>
    </dgm:pt>
    <dgm:pt modelId="{8B29EB28-1BCB-4591-8946-569BEBE28EFA}" type="pres">
      <dgm:prSet presAssocID="{ABA3ADFA-7EE6-44CD-B1F5-AFA511D17BE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1CD59F8B-0F41-4D62-8ECE-64CBC2BDECED}" type="pres">
      <dgm:prSet presAssocID="{ABA3ADFA-7EE6-44CD-B1F5-AFA511D17BEB}" presName="spaceRect" presStyleCnt="0"/>
      <dgm:spPr/>
    </dgm:pt>
    <dgm:pt modelId="{42A4F775-38E2-402B-805A-FFB402BD80B9}" type="pres">
      <dgm:prSet presAssocID="{ABA3ADFA-7EE6-44CD-B1F5-AFA511D17BE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62D6E1A-31C4-4B7D-A803-B27043E7CD95}" srcId="{8A4B9666-3B2A-4652-BF62-56156043C226}" destId="{ABA3ADFA-7EE6-44CD-B1F5-AFA511D17BEB}" srcOrd="1" destOrd="0" parTransId="{F6A7B0E7-BE34-4BBD-96D0-B6589F36CC3E}" sibTransId="{6327AEE4-6BD2-4B15-AD5B-2F1D468B5276}"/>
    <dgm:cxn modelId="{6A73646B-F553-45FA-A5AA-29224607B4A5}" type="presOf" srcId="{BE2025A9-C346-4711-B1FB-8E11C5F8D918}" destId="{A46974E7-0F4A-4D5B-88F8-96D8B1F96DDD}" srcOrd="0" destOrd="0" presId="urn:microsoft.com/office/officeart/2018/2/layout/IconVerticalSolidList"/>
    <dgm:cxn modelId="{6C4FFD4E-2C84-4087-8615-C19E5F19F2B3}" srcId="{8A4B9666-3B2A-4652-BF62-56156043C226}" destId="{BE2025A9-C346-4711-B1FB-8E11C5F8D918}" srcOrd="0" destOrd="0" parTransId="{EB4CA34E-D936-4D88-8264-84DFDD4C90A2}" sibTransId="{C4FA7B0B-24BC-43BF-92DD-24E569E1688A}"/>
    <dgm:cxn modelId="{0035AD77-5C36-47A4-AF82-2098B79ABCB1}" type="presOf" srcId="{8A4B9666-3B2A-4652-BF62-56156043C226}" destId="{EC258CC9-8852-4630-B25F-4D827ED96B6C}" srcOrd="0" destOrd="0" presId="urn:microsoft.com/office/officeart/2018/2/layout/IconVerticalSolidList"/>
    <dgm:cxn modelId="{55040190-C66F-42D3-900B-19C79BC3A86C}" type="presOf" srcId="{ABA3ADFA-7EE6-44CD-B1F5-AFA511D17BEB}" destId="{42A4F775-38E2-402B-805A-FFB402BD80B9}" srcOrd="0" destOrd="0" presId="urn:microsoft.com/office/officeart/2018/2/layout/IconVerticalSolidList"/>
    <dgm:cxn modelId="{DE44799A-C98C-4F29-8BB6-B8D0F8A374AD}" type="presParOf" srcId="{EC258CC9-8852-4630-B25F-4D827ED96B6C}" destId="{590498DB-143E-4529-B90F-4FD5F1BFC82D}" srcOrd="0" destOrd="0" presId="urn:microsoft.com/office/officeart/2018/2/layout/IconVerticalSolidList"/>
    <dgm:cxn modelId="{575F2C3C-75E0-41F7-B427-3C0154206271}" type="presParOf" srcId="{590498DB-143E-4529-B90F-4FD5F1BFC82D}" destId="{2C2AE870-9B6C-42D0-8A28-A1D676E87409}" srcOrd="0" destOrd="0" presId="urn:microsoft.com/office/officeart/2018/2/layout/IconVerticalSolidList"/>
    <dgm:cxn modelId="{4E48B535-09C8-43DA-A59C-0644644D4A13}" type="presParOf" srcId="{590498DB-143E-4529-B90F-4FD5F1BFC82D}" destId="{267CB858-3C5F-42B6-BE78-D20CB94D041A}" srcOrd="1" destOrd="0" presId="urn:microsoft.com/office/officeart/2018/2/layout/IconVerticalSolidList"/>
    <dgm:cxn modelId="{8CC42499-5CDC-4090-BB01-6569E37FC3E1}" type="presParOf" srcId="{590498DB-143E-4529-B90F-4FD5F1BFC82D}" destId="{EF2E9F3E-E2C3-46C5-9DC7-BC4BAC413BE5}" srcOrd="2" destOrd="0" presId="urn:microsoft.com/office/officeart/2018/2/layout/IconVerticalSolidList"/>
    <dgm:cxn modelId="{9F4682B6-BFD0-456A-ACA1-826B772F5F0D}" type="presParOf" srcId="{590498DB-143E-4529-B90F-4FD5F1BFC82D}" destId="{A46974E7-0F4A-4D5B-88F8-96D8B1F96DDD}" srcOrd="3" destOrd="0" presId="urn:microsoft.com/office/officeart/2018/2/layout/IconVerticalSolidList"/>
    <dgm:cxn modelId="{2B8EE6C8-668D-4EEB-A53B-99FECB1094C6}" type="presParOf" srcId="{EC258CC9-8852-4630-B25F-4D827ED96B6C}" destId="{D5A88A85-4C3F-48C3-9D12-E8F5C40346C4}" srcOrd="1" destOrd="0" presId="urn:microsoft.com/office/officeart/2018/2/layout/IconVerticalSolidList"/>
    <dgm:cxn modelId="{814FFCA0-946C-419E-999A-AC4671639B28}" type="presParOf" srcId="{EC258CC9-8852-4630-B25F-4D827ED96B6C}" destId="{388FD1AA-D08C-4FFF-BC9F-687845E771E3}" srcOrd="2" destOrd="0" presId="urn:microsoft.com/office/officeart/2018/2/layout/IconVerticalSolidList"/>
    <dgm:cxn modelId="{FC5FF561-B032-4CD5-8B24-4B0837EB4CC4}" type="presParOf" srcId="{388FD1AA-D08C-4FFF-BC9F-687845E771E3}" destId="{FB73E8E9-86D8-4849-9703-4B711860A82E}" srcOrd="0" destOrd="0" presId="urn:microsoft.com/office/officeart/2018/2/layout/IconVerticalSolidList"/>
    <dgm:cxn modelId="{18BAF1F0-27E5-4DC0-BFC3-E70EB4DF3F95}" type="presParOf" srcId="{388FD1AA-D08C-4FFF-BC9F-687845E771E3}" destId="{8B29EB28-1BCB-4591-8946-569BEBE28EFA}" srcOrd="1" destOrd="0" presId="urn:microsoft.com/office/officeart/2018/2/layout/IconVerticalSolidList"/>
    <dgm:cxn modelId="{0DB66797-6164-4427-AFA1-BE1A307D9C13}" type="presParOf" srcId="{388FD1AA-D08C-4FFF-BC9F-687845E771E3}" destId="{1CD59F8B-0F41-4D62-8ECE-64CBC2BDECED}" srcOrd="2" destOrd="0" presId="urn:microsoft.com/office/officeart/2018/2/layout/IconVerticalSolidList"/>
    <dgm:cxn modelId="{AC7ED96C-2B23-4891-BEB2-1A3126257165}" type="presParOf" srcId="{388FD1AA-D08C-4FFF-BC9F-687845E771E3}" destId="{42A4F775-38E2-402B-805A-FFB402BD80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C3912A-7629-428A-A268-7A1AE383AAC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C08C673-834B-4747-98A4-CB3CEA751E85}">
      <dgm:prSet custT="1"/>
      <dgm:spPr/>
      <dgm:t>
        <a:bodyPr/>
        <a:lstStyle/>
        <a:p>
          <a:pPr>
            <a:defRPr b="1"/>
          </a:pPr>
          <a:r>
            <a:rPr lang="en-US" sz="1800" dirty="0"/>
            <a:t>100% of the energy is not converted to the same thing</a:t>
          </a:r>
        </a:p>
      </dgm:t>
    </dgm:pt>
    <dgm:pt modelId="{70C0F36F-85E5-41FA-8D03-E659B19D6386}" type="parTrans" cxnId="{27614220-08DB-4218-89B3-FE828E4C2F19}">
      <dgm:prSet/>
      <dgm:spPr/>
      <dgm:t>
        <a:bodyPr/>
        <a:lstStyle/>
        <a:p>
          <a:endParaRPr lang="en-US"/>
        </a:p>
      </dgm:t>
    </dgm:pt>
    <dgm:pt modelId="{B0205DD9-828B-479D-A91A-457E7CF9B5F1}" type="sibTrans" cxnId="{27614220-08DB-4218-89B3-FE828E4C2F19}">
      <dgm:prSet/>
      <dgm:spPr/>
      <dgm:t>
        <a:bodyPr/>
        <a:lstStyle/>
        <a:p>
          <a:endParaRPr lang="en-US"/>
        </a:p>
      </dgm:t>
    </dgm:pt>
    <dgm:pt modelId="{D7CF8D14-43B4-433F-AB37-1C614019473B}">
      <dgm:prSet/>
      <dgm:spPr/>
      <dgm:t>
        <a:bodyPr/>
        <a:lstStyle/>
        <a:p>
          <a:pPr>
            <a:defRPr b="1"/>
          </a:pPr>
          <a:r>
            <a:rPr lang="en-US" dirty="0"/>
            <a:t>Leftover energy is released as heat</a:t>
          </a:r>
        </a:p>
      </dgm:t>
    </dgm:pt>
    <dgm:pt modelId="{5D081AE0-2F90-4742-818A-8266ED092DAB}" type="parTrans" cxnId="{7D916814-5951-40EC-A496-CCD1406E03F1}">
      <dgm:prSet/>
      <dgm:spPr/>
      <dgm:t>
        <a:bodyPr/>
        <a:lstStyle/>
        <a:p>
          <a:endParaRPr lang="en-US"/>
        </a:p>
      </dgm:t>
    </dgm:pt>
    <dgm:pt modelId="{AF81FB2A-09C8-4214-9E24-5F6B4C44A702}" type="sibTrans" cxnId="{7D916814-5951-40EC-A496-CCD1406E03F1}">
      <dgm:prSet/>
      <dgm:spPr/>
      <dgm:t>
        <a:bodyPr/>
        <a:lstStyle/>
        <a:p>
          <a:endParaRPr lang="en-US"/>
        </a:p>
      </dgm:t>
    </dgm:pt>
    <dgm:pt modelId="{574C47C8-3465-49EF-AFEC-8A5B2F59C7CC}">
      <dgm:prSet custT="1"/>
      <dgm:spPr/>
      <dgm:t>
        <a:bodyPr/>
        <a:lstStyle/>
        <a:p>
          <a:r>
            <a:rPr lang="en-US" sz="1800" dirty="0"/>
            <a:t>This is known as an </a:t>
          </a:r>
          <a:r>
            <a:rPr lang="en-US" sz="1800" b="1" u="sng" dirty="0"/>
            <a:t>exothermic reaction</a:t>
          </a:r>
          <a:endParaRPr lang="en-US" sz="1800" dirty="0"/>
        </a:p>
      </dgm:t>
    </dgm:pt>
    <dgm:pt modelId="{FD48E058-2C4C-4743-A80A-DA5D29A4F73C}" type="parTrans" cxnId="{834C7DBF-01BF-43B6-8B1B-05C0FD799F5A}">
      <dgm:prSet/>
      <dgm:spPr/>
      <dgm:t>
        <a:bodyPr/>
        <a:lstStyle/>
        <a:p>
          <a:endParaRPr lang="en-US"/>
        </a:p>
      </dgm:t>
    </dgm:pt>
    <dgm:pt modelId="{2D9790AF-9845-4EE7-B999-388FDFD3C9B1}" type="sibTrans" cxnId="{834C7DBF-01BF-43B6-8B1B-05C0FD799F5A}">
      <dgm:prSet/>
      <dgm:spPr/>
      <dgm:t>
        <a:bodyPr/>
        <a:lstStyle/>
        <a:p>
          <a:endParaRPr lang="en-US"/>
        </a:p>
      </dgm:t>
    </dgm:pt>
    <dgm:pt modelId="{087D4973-53E6-425C-AF09-0FB8EDBACBB3}">
      <dgm:prSet/>
      <dgm:spPr/>
      <dgm:t>
        <a:bodyPr/>
        <a:lstStyle/>
        <a:p>
          <a:pPr>
            <a:defRPr b="1"/>
          </a:pPr>
          <a:r>
            <a:rPr lang="en-US"/>
            <a:t>Light bulbs</a:t>
          </a:r>
        </a:p>
      </dgm:t>
    </dgm:pt>
    <dgm:pt modelId="{6EA9F6C1-A476-4EFD-AA1C-280D004DE6A5}" type="parTrans" cxnId="{03DD2A38-97F3-4F33-B95B-84D7A260B6F0}">
      <dgm:prSet/>
      <dgm:spPr/>
      <dgm:t>
        <a:bodyPr/>
        <a:lstStyle/>
        <a:p>
          <a:endParaRPr lang="en-US"/>
        </a:p>
      </dgm:t>
    </dgm:pt>
    <dgm:pt modelId="{2E7751E3-CA4C-4DFC-BA8C-FDA5FC06617F}" type="sibTrans" cxnId="{03DD2A38-97F3-4F33-B95B-84D7A260B6F0}">
      <dgm:prSet/>
      <dgm:spPr/>
      <dgm:t>
        <a:bodyPr/>
        <a:lstStyle/>
        <a:p>
          <a:endParaRPr lang="en-US"/>
        </a:p>
      </dgm:t>
    </dgm:pt>
    <dgm:pt modelId="{AEC640EE-2630-45FA-AC66-431F57BE1BB6}">
      <dgm:prSet/>
      <dgm:spPr/>
      <dgm:t>
        <a:bodyPr/>
        <a:lstStyle/>
        <a:p>
          <a:pPr>
            <a:defRPr b="1"/>
          </a:pPr>
          <a:r>
            <a:rPr lang="en-US"/>
            <a:t>Cars and combustion engines</a:t>
          </a:r>
        </a:p>
      </dgm:t>
    </dgm:pt>
    <dgm:pt modelId="{A09AF7C3-9EED-41D9-B462-14612BFCCF7A}" type="parTrans" cxnId="{59BC6059-EE8B-4B98-8DE6-928BC4F5CBF7}">
      <dgm:prSet/>
      <dgm:spPr/>
      <dgm:t>
        <a:bodyPr/>
        <a:lstStyle/>
        <a:p>
          <a:endParaRPr lang="en-US"/>
        </a:p>
      </dgm:t>
    </dgm:pt>
    <dgm:pt modelId="{39012A4E-CC48-4C9F-A8DD-55C89A421763}" type="sibTrans" cxnId="{59BC6059-EE8B-4B98-8DE6-928BC4F5CBF7}">
      <dgm:prSet/>
      <dgm:spPr/>
      <dgm:t>
        <a:bodyPr/>
        <a:lstStyle/>
        <a:p>
          <a:endParaRPr lang="en-US"/>
        </a:p>
      </dgm:t>
    </dgm:pt>
    <dgm:pt modelId="{6C14AABE-0C56-4B5A-B6F3-74F89103F364}" type="pres">
      <dgm:prSet presAssocID="{7BC3912A-7629-428A-A268-7A1AE383AACA}" presName="root" presStyleCnt="0">
        <dgm:presLayoutVars>
          <dgm:dir/>
          <dgm:resizeHandles val="exact"/>
        </dgm:presLayoutVars>
      </dgm:prSet>
      <dgm:spPr/>
    </dgm:pt>
    <dgm:pt modelId="{78520782-6C25-4006-966E-AA3C4FFDE2B1}" type="pres">
      <dgm:prSet presAssocID="{2C08C673-834B-4747-98A4-CB3CEA751E85}" presName="compNode" presStyleCnt="0"/>
      <dgm:spPr/>
    </dgm:pt>
    <dgm:pt modelId="{361D3F52-E4BA-4758-AF4E-E2066C1BDCB9}" type="pres">
      <dgm:prSet presAssocID="{2C08C673-834B-4747-98A4-CB3CEA751E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8E2E2BF8-DB08-44E7-A180-02C85A2A56CF}" type="pres">
      <dgm:prSet presAssocID="{2C08C673-834B-4747-98A4-CB3CEA751E85}" presName="iconSpace" presStyleCnt="0"/>
      <dgm:spPr/>
    </dgm:pt>
    <dgm:pt modelId="{4C1ABC9E-7CF6-4BCE-A17F-802021020C94}" type="pres">
      <dgm:prSet presAssocID="{2C08C673-834B-4747-98A4-CB3CEA751E85}" presName="parTx" presStyleLbl="revTx" presStyleIdx="0" presStyleCnt="8">
        <dgm:presLayoutVars>
          <dgm:chMax val="0"/>
          <dgm:chPref val="0"/>
        </dgm:presLayoutVars>
      </dgm:prSet>
      <dgm:spPr/>
    </dgm:pt>
    <dgm:pt modelId="{A9AEBD6A-44C3-41E8-A1C2-ED751B5BEC21}" type="pres">
      <dgm:prSet presAssocID="{2C08C673-834B-4747-98A4-CB3CEA751E85}" presName="txSpace" presStyleCnt="0"/>
      <dgm:spPr/>
    </dgm:pt>
    <dgm:pt modelId="{DD7504D8-4643-4DDF-8909-D866D8580F1F}" type="pres">
      <dgm:prSet presAssocID="{2C08C673-834B-4747-98A4-CB3CEA751E85}" presName="desTx" presStyleLbl="revTx" presStyleIdx="1" presStyleCnt="8">
        <dgm:presLayoutVars/>
      </dgm:prSet>
      <dgm:spPr/>
    </dgm:pt>
    <dgm:pt modelId="{D443B548-8113-4A97-B9B7-8E2315198662}" type="pres">
      <dgm:prSet presAssocID="{B0205DD9-828B-479D-A91A-457E7CF9B5F1}" presName="sibTrans" presStyleCnt="0"/>
      <dgm:spPr/>
    </dgm:pt>
    <dgm:pt modelId="{62F8D580-2992-4C5E-B6A3-EDF2108C1698}" type="pres">
      <dgm:prSet presAssocID="{D7CF8D14-43B4-433F-AB37-1C614019473B}" presName="compNode" presStyleCnt="0"/>
      <dgm:spPr/>
    </dgm:pt>
    <dgm:pt modelId="{8DD84682-041A-40F4-A6DA-A46F3B555A0F}" type="pres">
      <dgm:prSet presAssocID="{D7CF8D14-43B4-433F-AB37-1C61401947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4A033703-E1CF-409D-BBF6-5E4A6C32475A}" type="pres">
      <dgm:prSet presAssocID="{D7CF8D14-43B4-433F-AB37-1C614019473B}" presName="iconSpace" presStyleCnt="0"/>
      <dgm:spPr/>
    </dgm:pt>
    <dgm:pt modelId="{D181FB1C-4998-4B2C-A5C2-8A2DE4C0480F}" type="pres">
      <dgm:prSet presAssocID="{D7CF8D14-43B4-433F-AB37-1C614019473B}" presName="parTx" presStyleLbl="revTx" presStyleIdx="2" presStyleCnt="8">
        <dgm:presLayoutVars>
          <dgm:chMax val="0"/>
          <dgm:chPref val="0"/>
        </dgm:presLayoutVars>
      </dgm:prSet>
      <dgm:spPr/>
    </dgm:pt>
    <dgm:pt modelId="{455F7F97-66DF-46D8-9C3C-D58DA406F97D}" type="pres">
      <dgm:prSet presAssocID="{D7CF8D14-43B4-433F-AB37-1C614019473B}" presName="txSpace" presStyleCnt="0"/>
      <dgm:spPr/>
    </dgm:pt>
    <dgm:pt modelId="{C6892275-4CA4-462C-9259-A66A141827AF}" type="pres">
      <dgm:prSet presAssocID="{D7CF8D14-43B4-433F-AB37-1C614019473B}" presName="desTx" presStyleLbl="revTx" presStyleIdx="3" presStyleCnt="8">
        <dgm:presLayoutVars/>
      </dgm:prSet>
      <dgm:spPr/>
    </dgm:pt>
    <dgm:pt modelId="{AAFC984B-B1AB-497F-BB06-C31D9195A67A}" type="pres">
      <dgm:prSet presAssocID="{AF81FB2A-09C8-4214-9E24-5F6B4C44A702}" presName="sibTrans" presStyleCnt="0"/>
      <dgm:spPr/>
    </dgm:pt>
    <dgm:pt modelId="{83281A3E-1B24-4833-AB95-702BE66A364D}" type="pres">
      <dgm:prSet presAssocID="{087D4973-53E6-425C-AF09-0FB8EDBACBB3}" presName="compNode" presStyleCnt="0"/>
      <dgm:spPr/>
    </dgm:pt>
    <dgm:pt modelId="{19A915E0-DCB8-4B48-970C-140AD6E914CB}" type="pres">
      <dgm:prSet presAssocID="{087D4973-53E6-425C-AF09-0FB8EDBACB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A138C6B-296A-4F97-AFB4-831A6FB7D5AB}" type="pres">
      <dgm:prSet presAssocID="{087D4973-53E6-425C-AF09-0FB8EDBACBB3}" presName="iconSpace" presStyleCnt="0"/>
      <dgm:spPr/>
    </dgm:pt>
    <dgm:pt modelId="{E2828EF8-D754-4364-9C3B-89DD679EF3D1}" type="pres">
      <dgm:prSet presAssocID="{087D4973-53E6-425C-AF09-0FB8EDBACBB3}" presName="parTx" presStyleLbl="revTx" presStyleIdx="4" presStyleCnt="8">
        <dgm:presLayoutVars>
          <dgm:chMax val="0"/>
          <dgm:chPref val="0"/>
        </dgm:presLayoutVars>
      </dgm:prSet>
      <dgm:spPr/>
    </dgm:pt>
    <dgm:pt modelId="{5D56645C-D078-48BD-B2A9-BA724ED259A1}" type="pres">
      <dgm:prSet presAssocID="{087D4973-53E6-425C-AF09-0FB8EDBACBB3}" presName="txSpace" presStyleCnt="0"/>
      <dgm:spPr/>
    </dgm:pt>
    <dgm:pt modelId="{297746EF-87F2-4DB9-90C7-5B33DA3A2952}" type="pres">
      <dgm:prSet presAssocID="{087D4973-53E6-425C-AF09-0FB8EDBACBB3}" presName="desTx" presStyleLbl="revTx" presStyleIdx="5" presStyleCnt="8">
        <dgm:presLayoutVars/>
      </dgm:prSet>
      <dgm:spPr/>
    </dgm:pt>
    <dgm:pt modelId="{4D43E582-C061-47C1-B667-483DDC28844C}" type="pres">
      <dgm:prSet presAssocID="{2E7751E3-CA4C-4DFC-BA8C-FDA5FC06617F}" presName="sibTrans" presStyleCnt="0"/>
      <dgm:spPr/>
    </dgm:pt>
    <dgm:pt modelId="{2513475B-8AB8-4C6A-8546-15A2FBCBFCB6}" type="pres">
      <dgm:prSet presAssocID="{AEC640EE-2630-45FA-AC66-431F57BE1BB6}" presName="compNode" presStyleCnt="0"/>
      <dgm:spPr/>
    </dgm:pt>
    <dgm:pt modelId="{F83C014B-11CC-4ABC-A4A4-273D8DB7C4E7}" type="pres">
      <dgm:prSet presAssocID="{AEC640EE-2630-45FA-AC66-431F57BE1BB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56C0DDB4-97D6-4D95-81D8-0AF47141EAB5}" type="pres">
      <dgm:prSet presAssocID="{AEC640EE-2630-45FA-AC66-431F57BE1BB6}" presName="iconSpace" presStyleCnt="0"/>
      <dgm:spPr/>
    </dgm:pt>
    <dgm:pt modelId="{CD53E7D4-8FD4-4D3B-A6F5-CFFBBDD90F54}" type="pres">
      <dgm:prSet presAssocID="{AEC640EE-2630-45FA-AC66-431F57BE1BB6}" presName="parTx" presStyleLbl="revTx" presStyleIdx="6" presStyleCnt="8">
        <dgm:presLayoutVars>
          <dgm:chMax val="0"/>
          <dgm:chPref val="0"/>
        </dgm:presLayoutVars>
      </dgm:prSet>
      <dgm:spPr/>
    </dgm:pt>
    <dgm:pt modelId="{1ED2D7EF-40CE-4B7B-8D75-51EFFA00C05C}" type="pres">
      <dgm:prSet presAssocID="{AEC640EE-2630-45FA-AC66-431F57BE1BB6}" presName="txSpace" presStyleCnt="0"/>
      <dgm:spPr/>
    </dgm:pt>
    <dgm:pt modelId="{61F45F57-ADA6-4866-AC0F-5419F6E3AA9D}" type="pres">
      <dgm:prSet presAssocID="{AEC640EE-2630-45FA-AC66-431F57BE1BB6}" presName="desTx" presStyleLbl="revTx" presStyleIdx="7" presStyleCnt="8">
        <dgm:presLayoutVars/>
      </dgm:prSet>
      <dgm:spPr/>
    </dgm:pt>
  </dgm:ptLst>
  <dgm:cxnLst>
    <dgm:cxn modelId="{0317F803-A226-4A0C-A224-93DB6BCB4CD5}" type="presOf" srcId="{D7CF8D14-43B4-433F-AB37-1C614019473B}" destId="{D181FB1C-4998-4B2C-A5C2-8A2DE4C0480F}" srcOrd="0" destOrd="0" presId="urn:microsoft.com/office/officeart/2018/5/layout/CenteredIconLabelDescriptionList"/>
    <dgm:cxn modelId="{7D916814-5951-40EC-A496-CCD1406E03F1}" srcId="{7BC3912A-7629-428A-A268-7A1AE383AACA}" destId="{D7CF8D14-43B4-433F-AB37-1C614019473B}" srcOrd="1" destOrd="0" parTransId="{5D081AE0-2F90-4742-818A-8266ED092DAB}" sibTransId="{AF81FB2A-09C8-4214-9E24-5F6B4C44A702}"/>
    <dgm:cxn modelId="{27614220-08DB-4218-89B3-FE828E4C2F19}" srcId="{7BC3912A-7629-428A-A268-7A1AE383AACA}" destId="{2C08C673-834B-4747-98A4-CB3CEA751E85}" srcOrd="0" destOrd="0" parTransId="{70C0F36F-85E5-41FA-8D03-E659B19D6386}" sibTransId="{B0205DD9-828B-479D-A91A-457E7CF9B5F1}"/>
    <dgm:cxn modelId="{FBA4E12C-D402-4CF4-9A39-1E84D233BEB8}" type="presOf" srcId="{574C47C8-3465-49EF-AFEC-8A5B2F59C7CC}" destId="{C6892275-4CA4-462C-9259-A66A141827AF}" srcOrd="0" destOrd="0" presId="urn:microsoft.com/office/officeart/2018/5/layout/CenteredIconLabelDescriptionList"/>
    <dgm:cxn modelId="{03DD2A38-97F3-4F33-B95B-84D7A260B6F0}" srcId="{7BC3912A-7629-428A-A268-7A1AE383AACA}" destId="{087D4973-53E6-425C-AF09-0FB8EDBACBB3}" srcOrd="2" destOrd="0" parTransId="{6EA9F6C1-A476-4EFD-AA1C-280D004DE6A5}" sibTransId="{2E7751E3-CA4C-4DFC-BA8C-FDA5FC06617F}"/>
    <dgm:cxn modelId="{F45D2855-A723-4208-9AD5-39824A7435EA}" type="presOf" srcId="{7BC3912A-7629-428A-A268-7A1AE383AACA}" destId="{6C14AABE-0C56-4B5A-B6F3-74F89103F364}" srcOrd="0" destOrd="0" presId="urn:microsoft.com/office/officeart/2018/5/layout/CenteredIconLabelDescriptionList"/>
    <dgm:cxn modelId="{A454AB76-1BFF-4A24-A1FC-F8CE6640A9A7}" type="presOf" srcId="{087D4973-53E6-425C-AF09-0FB8EDBACBB3}" destId="{E2828EF8-D754-4364-9C3B-89DD679EF3D1}" srcOrd="0" destOrd="0" presId="urn:microsoft.com/office/officeart/2018/5/layout/CenteredIconLabelDescriptionList"/>
    <dgm:cxn modelId="{59BC6059-EE8B-4B98-8DE6-928BC4F5CBF7}" srcId="{7BC3912A-7629-428A-A268-7A1AE383AACA}" destId="{AEC640EE-2630-45FA-AC66-431F57BE1BB6}" srcOrd="3" destOrd="0" parTransId="{A09AF7C3-9EED-41D9-B462-14612BFCCF7A}" sibTransId="{39012A4E-CC48-4C9F-A8DD-55C89A421763}"/>
    <dgm:cxn modelId="{0DBFDB9D-4FC4-4F4A-8643-B8568448A58C}" type="presOf" srcId="{2C08C673-834B-4747-98A4-CB3CEA751E85}" destId="{4C1ABC9E-7CF6-4BCE-A17F-802021020C94}" srcOrd="0" destOrd="0" presId="urn:microsoft.com/office/officeart/2018/5/layout/CenteredIconLabelDescriptionList"/>
    <dgm:cxn modelId="{834C7DBF-01BF-43B6-8B1B-05C0FD799F5A}" srcId="{D7CF8D14-43B4-433F-AB37-1C614019473B}" destId="{574C47C8-3465-49EF-AFEC-8A5B2F59C7CC}" srcOrd="0" destOrd="0" parTransId="{FD48E058-2C4C-4743-A80A-DA5D29A4F73C}" sibTransId="{2D9790AF-9845-4EE7-B999-388FDFD3C9B1}"/>
    <dgm:cxn modelId="{882D3FCA-81B0-47E1-AB30-A84C4FA6D801}" type="presOf" srcId="{AEC640EE-2630-45FA-AC66-431F57BE1BB6}" destId="{CD53E7D4-8FD4-4D3B-A6F5-CFFBBDD90F54}" srcOrd="0" destOrd="0" presId="urn:microsoft.com/office/officeart/2018/5/layout/CenteredIconLabelDescriptionList"/>
    <dgm:cxn modelId="{5DB365CC-D7C5-4636-BCDB-D52DD0234235}" type="presParOf" srcId="{6C14AABE-0C56-4B5A-B6F3-74F89103F364}" destId="{78520782-6C25-4006-966E-AA3C4FFDE2B1}" srcOrd="0" destOrd="0" presId="urn:microsoft.com/office/officeart/2018/5/layout/CenteredIconLabelDescriptionList"/>
    <dgm:cxn modelId="{7FB54391-3A1F-4CFC-9E3A-D039C605A657}" type="presParOf" srcId="{78520782-6C25-4006-966E-AA3C4FFDE2B1}" destId="{361D3F52-E4BA-4758-AF4E-E2066C1BDCB9}" srcOrd="0" destOrd="0" presId="urn:microsoft.com/office/officeart/2018/5/layout/CenteredIconLabelDescriptionList"/>
    <dgm:cxn modelId="{FEAB2E57-7E77-402E-96FB-C4AD9E4ACD4D}" type="presParOf" srcId="{78520782-6C25-4006-966E-AA3C4FFDE2B1}" destId="{8E2E2BF8-DB08-44E7-A180-02C85A2A56CF}" srcOrd="1" destOrd="0" presId="urn:microsoft.com/office/officeart/2018/5/layout/CenteredIconLabelDescriptionList"/>
    <dgm:cxn modelId="{1FB762A9-0945-44C7-BF6E-2A3046D58806}" type="presParOf" srcId="{78520782-6C25-4006-966E-AA3C4FFDE2B1}" destId="{4C1ABC9E-7CF6-4BCE-A17F-802021020C94}" srcOrd="2" destOrd="0" presId="urn:microsoft.com/office/officeart/2018/5/layout/CenteredIconLabelDescriptionList"/>
    <dgm:cxn modelId="{4C63A703-9F65-4406-9E19-8E1F9A076CE1}" type="presParOf" srcId="{78520782-6C25-4006-966E-AA3C4FFDE2B1}" destId="{A9AEBD6A-44C3-41E8-A1C2-ED751B5BEC21}" srcOrd="3" destOrd="0" presId="urn:microsoft.com/office/officeart/2018/5/layout/CenteredIconLabelDescriptionList"/>
    <dgm:cxn modelId="{7ACBF848-9C37-4264-B343-CB0D1F5188B3}" type="presParOf" srcId="{78520782-6C25-4006-966E-AA3C4FFDE2B1}" destId="{DD7504D8-4643-4DDF-8909-D866D8580F1F}" srcOrd="4" destOrd="0" presId="urn:microsoft.com/office/officeart/2018/5/layout/CenteredIconLabelDescriptionList"/>
    <dgm:cxn modelId="{4DAE1E1E-B886-45E2-A7E3-938CD9968FD9}" type="presParOf" srcId="{6C14AABE-0C56-4B5A-B6F3-74F89103F364}" destId="{D443B548-8113-4A97-B9B7-8E2315198662}" srcOrd="1" destOrd="0" presId="urn:microsoft.com/office/officeart/2018/5/layout/CenteredIconLabelDescriptionList"/>
    <dgm:cxn modelId="{671B90F5-7B33-43FC-B27C-1521731E0FA5}" type="presParOf" srcId="{6C14AABE-0C56-4B5A-B6F3-74F89103F364}" destId="{62F8D580-2992-4C5E-B6A3-EDF2108C1698}" srcOrd="2" destOrd="0" presId="urn:microsoft.com/office/officeart/2018/5/layout/CenteredIconLabelDescriptionList"/>
    <dgm:cxn modelId="{9E369008-DE70-46F9-9AE7-79E65EB5AFAF}" type="presParOf" srcId="{62F8D580-2992-4C5E-B6A3-EDF2108C1698}" destId="{8DD84682-041A-40F4-A6DA-A46F3B555A0F}" srcOrd="0" destOrd="0" presId="urn:microsoft.com/office/officeart/2018/5/layout/CenteredIconLabelDescriptionList"/>
    <dgm:cxn modelId="{5817AE03-3BD0-416C-B3BB-1931E980354E}" type="presParOf" srcId="{62F8D580-2992-4C5E-B6A3-EDF2108C1698}" destId="{4A033703-E1CF-409D-BBF6-5E4A6C32475A}" srcOrd="1" destOrd="0" presId="urn:microsoft.com/office/officeart/2018/5/layout/CenteredIconLabelDescriptionList"/>
    <dgm:cxn modelId="{E4651822-A6F1-49E6-B933-70DCA7340D91}" type="presParOf" srcId="{62F8D580-2992-4C5E-B6A3-EDF2108C1698}" destId="{D181FB1C-4998-4B2C-A5C2-8A2DE4C0480F}" srcOrd="2" destOrd="0" presId="urn:microsoft.com/office/officeart/2018/5/layout/CenteredIconLabelDescriptionList"/>
    <dgm:cxn modelId="{B1B523A1-46BC-4B4D-BCF4-26D4F5E191C1}" type="presParOf" srcId="{62F8D580-2992-4C5E-B6A3-EDF2108C1698}" destId="{455F7F97-66DF-46D8-9C3C-D58DA406F97D}" srcOrd="3" destOrd="0" presId="urn:microsoft.com/office/officeart/2018/5/layout/CenteredIconLabelDescriptionList"/>
    <dgm:cxn modelId="{059DC0D9-E7A0-4C7D-9440-214C38369621}" type="presParOf" srcId="{62F8D580-2992-4C5E-B6A3-EDF2108C1698}" destId="{C6892275-4CA4-462C-9259-A66A141827AF}" srcOrd="4" destOrd="0" presId="urn:microsoft.com/office/officeart/2018/5/layout/CenteredIconLabelDescriptionList"/>
    <dgm:cxn modelId="{291D1C0B-18D7-4E1D-9F80-4D2F632F320E}" type="presParOf" srcId="{6C14AABE-0C56-4B5A-B6F3-74F89103F364}" destId="{AAFC984B-B1AB-497F-BB06-C31D9195A67A}" srcOrd="3" destOrd="0" presId="urn:microsoft.com/office/officeart/2018/5/layout/CenteredIconLabelDescriptionList"/>
    <dgm:cxn modelId="{9BD5006D-954A-43AC-8ED0-1D6052469A0C}" type="presParOf" srcId="{6C14AABE-0C56-4B5A-B6F3-74F89103F364}" destId="{83281A3E-1B24-4833-AB95-702BE66A364D}" srcOrd="4" destOrd="0" presId="urn:microsoft.com/office/officeart/2018/5/layout/CenteredIconLabelDescriptionList"/>
    <dgm:cxn modelId="{30222C7B-25E6-4C84-88AE-B0A5500578F4}" type="presParOf" srcId="{83281A3E-1B24-4833-AB95-702BE66A364D}" destId="{19A915E0-DCB8-4B48-970C-140AD6E914CB}" srcOrd="0" destOrd="0" presId="urn:microsoft.com/office/officeart/2018/5/layout/CenteredIconLabelDescriptionList"/>
    <dgm:cxn modelId="{2FAEE141-5347-4260-85E0-DDE976FBC200}" type="presParOf" srcId="{83281A3E-1B24-4833-AB95-702BE66A364D}" destId="{DA138C6B-296A-4F97-AFB4-831A6FB7D5AB}" srcOrd="1" destOrd="0" presId="urn:microsoft.com/office/officeart/2018/5/layout/CenteredIconLabelDescriptionList"/>
    <dgm:cxn modelId="{68F776BC-6DA5-49D7-8ABB-71F7B44CE3A7}" type="presParOf" srcId="{83281A3E-1B24-4833-AB95-702BE66A364D}" destId="{E2828EF8-D754-4364-9C3B-89DD679EF3D1}" srcOrd="2" destOrd="0" presId="urn:microsoft.com/office/officeart/2018/5/layout/CenteredIconLabelDescriptionList"/>
    <dgm:cxn modelId="{31E96D59-A9D3-4EC9-AF2A-A4049D7A74F1}" type="presParOf" srcId="{83281A3E-1B24-4833-AB95-702BE66A364D}" destId="{5D56645C-D078-48BD-B2A9-BA724ED259A1}" srcOrd="3" destOrd="0" presId="urn:microsoft.com/office/officeart/2018/5/layout/CenteredIconLabelDescriptionList"/>
    <dgm:cxn modelId="{98BF9026-978F-40B3-925D-BD6B3F1B27CB}" type="presParOf" srcId="{83281A3E-1B24-4833-AB95-702BE66A364D}" destId="{297746EF-87F2-4DB9-90C7-5B33DA3A2952}" srcOrd="4" destOrd="0" presId="urn:microsoft.com/office/officeart/2018/5/layout/CenteredIconLabelDescriptionList"/>
    <dgm:cxn modelId="{FBC8480B-2786-45DD-BA80-4726144CC18E}" type="presParOf" srcId="{6C14AABE-0C56-4B5A-B6F3-74F89103F364}" destId="{4D43E582-C061-47C1-B667-483DDC28844C}" srcOrd="5" destOrd="0" presId="urn:microsoft.com/office/officeart/2018/5/layout/CenteredIconLabelDescriptionList"/>
    <dgm:cxn modelId="{041EABC9-154C-4C02-8953-CC60E6849AEB}" type="presParOf" srcId="{6C14AABE-0C56-4B5A-B6F3-74F89103F364}" destId="{2513475B-8AB8-4C6A-8546-15A2FBCBFCB6}" srcOrd="6" destOrd="0" presId="urn:microsoft.com/office/officeart/2018/5/layout/CenteredIconLabelDescriptionList"/>
    <dgm:cxn modelId="{1F0E32B6-ACEE-4ACC-BE42-CCEB5CEAD0E9}" type="presParOf" srcId="{2513475B-8AB8-4C6A-8546-15A2FBCBFCB6}" destId="{F83C014B-11CC-4ABC-A4A4-273D8DB7C4E7}" srcOrd="0" destOrd="0" presId="urn:microsoft.com/office/officeart/2018/5/layout/CenteredIconLabelDescriptionList"/>
    <dgm:cxn modelId="{FFBF47BE-DFEE-4C2C-8902-D1E6982B40C4}" type="presParOf" srcId="{2513475B-8AB8-4C6A-8546-15A2FBCBFCB6}" destId="{56C0DDB4-97D6-4D95-81D8-0AF47141EAB5}" srcOrd="1" destOrd="0" presId="urn:microsoft.com/office/officeart/2018/5/layout/CenteredIconLabelDescriptionList"/>
    <dgm:cxn modelId="{E10758F4-886A-4614-ADD6-71EB8C87A731}" type="presParOf" srcId="{2513475B-8AB8-4C6A-8546-15A2FBCBFCB6}" destId="{CD53E7D4-8FD4-4D3B-A6F5-CFFBBDD90F54}" srcOrd="2" destOrd="0" presId="urn:microsoft.com/office/officeart/2018/5/layout/CenteredIconLabelDescriptionList"/>
    <dgm:cxn modelId="{26DBFC0B-3B3F-4DBA-BDC6-07261306BA7E}" type="presParOf" srcId="{2513475B-8AB8-4C6A-8546-15A2FBCBFCB6}" destId="{1ED2D7EF-40CE-4B7B-8D75-51EFFA00C05C}" srcOrd="3" destOrd="0" presId="urn:microsoft.com/office/officeart/2018/5/layout/CenteredIconLabelDescriptionList"/>
    <dgm:cxn modelId="{968B802C-2A06-47D5-AA6A-F1A3F1CA28A6}" type="presParOf" srcId="{2513475B-8AB8-4C6A-8546-15A2FBCBFCB6}" destId="{61F45F57-ADA6-4866-AC0F-5419F6E3AA9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5488AA-5139-414E-ACE0-CC9D69D1FFA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AEDB8D-9CFF-469D-909E-0EA982E1E1C2}">
      <dgm:prSet/>
      <dgm:spPr/>
      <dgm:t>
        <a:bodyPr/>
        <a:lstStyle/>
        <a:p>
          <a:r>
            <a:rPr lang="en-US"/>
            <a:t>Uses energy acquired through natural processes to synthesize essential compounds </a:t>
          </a:r>
        </a:p>
      </dgm:t>
    </dgm:pt>
    <dgm:pt modelId="{4BEEF2E3-8C0F-426D-AD09-D92048EB4522}" type="parTrans" cxnId="{379C4A34-D1AA-408F-9FE0-B63B87334A21}">
      <dgm:prSet/>
      <dgm:spPr/>
      <dgm:t>
        <a:bodyPr/>
        <a:lstStyle/>
        <a:p>
          <a:endParaRPr lang="en-US"/>
        </a:p>
      </dgm:t>
    </dgm:pt>
    <dgm:pt modelId="{CAA1B362-CC1C-4237-B541-768264907ABA}" type="sibTrans" cxnId="{379C4A34-D1AA-408F-9FE0-B63B87334A21}">
      <dgm:prSet/>
      <dgm:spPr/>
      <dgm:t>
        <a:bodyPr/>
        <a:lstStyle/>
        <a:p>
          <a:endParaRPr lang="en-US"/>
        </a:p>
      </dgm:t>
    </dgm:pt>
    <dgm:pt modelId="{F5972E0E-0025-4A6F-B728-68A3020545BC}">
      <dgm:prSet/>
      <dgm:spPr/>
      <dgm:t>
        <a:bodyPr/>
        <a:lstStyle/>
        <a:p>
          <a:r>
            <a:rPr lang="en-US"/>
            <a:t>Example: glycolysis</a:t>
          </a:r>
        </a:p>
      </dgm:t>
    </dgm:pt>
    <dgm:pt modelId="{D0BDC4E8-91A4-413B-90AE-AFD1FCE93F56}" type="parTrans" cxnId="{B99D389A-FB3B-4C38-B077-C6E71BA68CC0}">
      <dgm:prSet/>
      <dgm:spPr/>
      <dgm:t>
        <a:bodyPr/>
        <a:lstStyle/>
        <a:p>
          <a:endParaRPr lang="en-US"/>
        </a:p>
      </dgm:t>
    </dgm:pt>
    <dgm:pt modelId="{F1990535-4AF2-4ECE-A9D1-01049828720F}" type="sibTrans" cxnId="{B99D389A-FB3B-4C38-B077-C6E71BA68CC0}">
      <dgm:prSet/>
      <dgm:spPr/>
      <dgm:t>
        <a:bodyPr/>
        <a:lstStyle/>
        <a:p>
          <a:endParaRPr lang="en-US"/>
        </a:p>
      </dgm:t>
    </dgm:pt>
    <dgm:pt modelId="{65871756-E3D9-4157-84A3-274EAD16C33D}">
      <dgm:prSet/>
      <dgm:spPr/>
      <dgm:t>
        <a:bodyPr/>
        <a:lstStyle/>
        <a:p>
          <a:r>
            <a:rPr lang="en-US"/>
            <a:t>Example II: photosynthesis</a:t>
          </a:r>
        </a:p>
      </dgm:t>
    </dgm:pt>
    <dgm:pt modelId="{7C5EBCDA-912B-41F5-914F-FD6BB57C55FC}" type="parTrans" cxnId="{E6863AFC-3DC8-42CF-8E3E-F1A221DBAF6D}">
      <dgm:prSet/>
      <dgm:spPr/>
      <dgm:t>
        <a:bodyPr/>
        <a:lstStyle/>
        <a:p>
          <a:endParaRPr lang="en-US"/>
        </a:p>
      </dgm:t>
    </dgm:pt>
    <dgm:pt modelId="{AE261654-D4FB-4B9B-B017-266BF2BB7A11}" type="sibTrans" cxnId="{E6863AFC-3DC8-42CF-8E3E-F1A221DBAF6D}">
      <dgm:prSet/>
      <dgm:spPr/>
      <dgm:t>
        <a:bodyPr/>
        <a:lstStyle/>
        <a:p>
          <a:endParaRPr lang="en-US"/>
        </a:p>
      </dgm:t>
    </dgm:pt>
    <dgm:pt modelId="{64652681-1D75-45B3-8EC2-DBAC091B4864}">
      <dgm:prSet/>
      <dgm:spPr/>
      <dgm:t>
        <a:bodyPr/>
        <a:lstStyle/>
        <a:p>
          <a:r>
            <a:rPr lang="en-US"/>
            <a:t>Example III: digestion </a:t>
          </a:r>
        </a:p>
      </dgm:t>
    </dgm:pt>
    <dgm:pt modelId="{36A9EB09-607A-492B-B249-E072B4839E0C}" type="parTrans" cxnId="{C391D5E0-DD09-436C-B702-71E445F823B6}">
      <dgm:prSet/>
      <dgm:spPr/>
      <dgm:t>
        <a:bodyPr/>
        <a:lstStyle/>
        <a:p>
          <a:endParaRPr lang="en-US"/>
        </a:p>
      </dgm:t>
    </dgm:pt>
    <dgm:pt modelId="{2D224D4A-B8B5-4DDB-B6E0-6DEFB35B211F}" type="sibTrans" cxnId="{C391D5E0-DD09-436C-B702-71E445F823B6}">
      <dgm:prSet/>
      <dgm:spPr/>
      <dgm:t>
        <a:bodyPr/>
        <a:lstStyle/>
        <a:p>
          <a:endParaRPr lang="en-US"/>
        </a:p>
      </dgm:t>
    </dgm:pt>
    <dgm:pt modelId="{06834CE0-EB1D-4394-818E-05E5F9F0606A}">
      <dgm:prSet/>
      <dgm:spPr/>
      <dgm:t>
        <a:bodyPr/>
        <a:lstStyle/>
        <a:p>
          <a:r>
            <a:rPr lang="en-US"/>
            <a:t>Organisms use the stored energy for various processes</a:t>
          </a:r>
        </a:p>
      </dgm:t>
    </dgm:pt>
    <dgm:pt modelId="{D814FDED-6B06-4CC8-97FE-8E643C3F6112}" type="parTrans" cxnId="{F833E621-E1A2-4723-8148-46D800162C12}">
      <dgm:prSet/>
      <dgm:spPr/>
      <dgm:t>
        <a:bodyPr/>
        <a:lstStyle/>
        <a:p>
          <a:endParaRPr lang="en-US"/>
        </a:p>
      </dgm:t>
    </dgm:pt>
    <dgm:pt modelId="{45B6D889-F163-4EA0-A404-3DF124572B41}" type="sibTrans" cxnId="{F833E621-E1A2-4723-8148-46D800162C12}">
      <dgm:prSet/>
      <dgm:spPr/>
      <dgm:t>
        <a:bodyPr/>
        <a:lstStyle/>
        <a:p>
          <a:endParaRPr lang="en-US"/>
        </a:p>
      </dgm:t>
    </dgm:pt>
    <dgm:pt modelId="{0E834348-FBD3-48C7-92BD-7078B0FADC94}" type="pres">
      <dgm:prSet presAssocID="{5C5488AA-5139-414E-ACE0-CC9D69D1FFA1}" presName="linear" presStyleCnt="0">
        <dgm:presLayoutVars>
          <dgm:animLvl val="lvl"/>
          <dgm:resizeHandles val="exact"/>
        </dgm:presLayoutVars>
      </dgm:prSet>
      <dgm:spPr/>
    </dgm:pt>
    <dgm:pt modelId="{9ACF005D-819A-47A5-8043-360FFA7CCC1B}" type="pres">
      <dgm:prSet presAssocID="{80AEDB8D-9CFF-469D-909E-0EA982E1E1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9CA9ADA-CB59-4AE6-A1E3-5E0B3962F2DB}" type="pres">
      <dgm:prSet presAssocID="{CAA1B362-CC1C-4237-B541-768264907ABA}" presName="spacer" presStyleCnt="0"/>
      <dgm:spPr/>
    </dgm:pt>
    <dgm:pt modelId="{94A2B343-772C-4167-A644-EBAA0E0E64D9}" type="pres">
      <dgm:prSet presAssocID="{F5972E0E-0025-4A6F-B728-68A3020545B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5F1F251-FF2B-4CA3-81C0-12C8EBD6D03E}" type="pres">
      <dgm:prSet presAssocID="{F1990535-4AF2-4ECE-A9D1-01049828720F}" presName="spacer" presStyleCnt="0"/>
      <dgm:spPr/>
    </dgm:pt>
    <dgm:pt modelId="{6C028C0F-0B81-4E05-8801-2879173D7067}" type="pres">
      <dgm:prSet presAssocID="{65871756-E3D9-4157-84A3-274EAD16C3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437193B-8CC0-4603-9C2E-FD27D9584A34}" type="pres">
      <dgm:prSet presAssocID="{AE261654-D4FB-4B9B-B017-266BF2BB7A11}" presName="spacer" presStyleCnt="0"/>
      <dgm:spPr/>
    </dgm:pt>
    <dgm:pt modelId="{3A958FB6-BFE6-40C8-8378-45DAD7D502D0}" type="pres">
      <dgm:prSet presAssocID="{64652681-1D75-45B3-8EC2-DBAC091B48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97C703-95D4-4A84-8769-E5129257C090}" type="pres">
      <dgm:prSet presAssocID="{2D224D4A-B8B5-4DDB-B6E0-6DEFB35B211F}" presName="spacer" presStyleCnt="0"/>
      <dgm:spPr/>
    </dgm:pt>
    <dgm:pt modelId="{F1BBC7CE-B6DA-4E24-B7B2-6DBA6D436775}" type="pres">
      <dgm:prSet presAssocID="{06834CE0-EB1D-4394-818E-05E5F9F0606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833E621-E1A2-4723-8148-46D800162C12}" srcId="{5C5488AA-5139-414E-ACE0-CC9D69D1FFA1}" destId="{06834CE0-EB1D-4394-818E-05E5F9F0606A}" srcOrd="4" destOrd="0" parTransId="{D814FDED-6B06-4CC8-97FE-8E643C3F6112}" sibTransId="{45B6D889-F163-4EA0-A404-3DF124572B41}"/>
    <dgm:cxn modelId="{379C4A34-D1AA-408F-9FE0-B63B87334A21}" srcId="{5C5488AA-5139-414E-ACE0-CC9D69D1FFA1}" destId="{80AEDB8D-9CFF-469D-909E-0EA982E1E1C2}" srcOrd="0" destOrd="0" parTransId="{4BEEF2E3-8C0F-426D-AD09-D92048EB4522}" sibTransId="{CAA1B362-CC1C-4237-B541-768264907ABA}"/>
    <dgm:cxn modelId="{121A4D64-2AE2-4316-AF25-DC78F7A16217}" type="presOf" srcId="{80AEDB8D-9CFF-469D-909E-0EA982E1E1C2}" destId="{9ACF005D-819A-47A5-8043-360FFA7CCC1B}" srcOrd="0" destOrd="0" presId="urn:microsoft.com/office/officeart/2005/8/layout/vList2"/>
    <dgm:cxn modelId="{94F3784C-6AEB-4468-96F8-6BBEA1D42007}" type="presOf" srcId="{06834CE0-EB1D-4394-818E-05E5F9F0606A}" destId="{F1BBC7CE-B6DA-4E24-B7B2-6DBA6D436775}" srcOrd="0" destOrd="0" presId="urn:microsoft.com/office/officeart/2005/8/layout/vList2"/>
    <dgm:cxn modelId="{155A4E59-1396-4C52-9054-A35EC4996AC7}" type="presOf" srcId="{65871756-E3D9-4157-84A3-274EAD16C33D}" destId="{6C028C0F-0B81-4E05-8801-2879173D7067}" srcOrd="0" destOrd="0" presId="urn:microsoft.com/office/officeart/2005/8/layout/vList2"/>
    <dgm:cxn modelId="{29993082-E228-403C-8D4B-1F336D7C8832}" type="presOf" srcId="{5C5488AA-5139-414E-ACE0-CC9D69D1FFA1}" destId="{0E834348-FBD3-48C7-92BD-7078B0FADC94}" srcOrd="0" destOrd="0" presId="urn:microsoft.com/office/officeart/2005/8/layout/vList2"/>
    <dgm:cxn modelId="{30A37898-CA58-4319-907B-353FC013E339}" type="presOf" srcId="{64652681-1D75-45B3-8EC2-DBAC091B4864}" destId="{3A958FB6-BFE6-40C8-8378-45DAD7D502D0}" srcOrd="0" destOrd="0" presId="urn:microsoft.com/office/officeart/2005/8/layout/vList2"/>
    <dgm:cxn modelId="{B99D389A-FB3B-4C38-B077-C6E71BA68CC0}" srcId="{5C5488AA-5139-414E-ACE0-CC9D69D1FFA1}" destId="{F5972E0E-0025-4A6F-B728-68A3020545BC}" srcOrd="1" destOrd="0" parTransId="{D0BDC4E8-91A4-413B-90AE-AFD1FCE93F56}" sibTransId="{F1990535-4AF2-4ECE-A9D1-01049828720F}"/>
    <dgm:cxn modelId="{C391D5E0-DD09-436C-B702-71E445F823B6}" srcId="{5C5488AA-5139-414E-ACE0-CC9D69D1FFA1}" destId="{64652681-1D75-45B3-8EC2-DBAC091B4864}" srcOrd="3" destOrd="0" parTransId="{36A9EB09-607A-492B-B249-E072B4839E0C}" sibTransId="{2D224D4A-B8B5-4DDB-B6E0-6DEFB35B211F}"/>
    <dgm:cxn modelId="{E53AEEF7-3A03-46C8-8C99-5209FE0EDECF}" type="presOf" srcId="{F5972E0E-0025-4A6F-B728-68A3020545BC}" destId="{94A2B343-772C-4167-A644-EBAA0E0E64D9}" srcOrd="0" destOrd="0" presId="urn:microsoft.com/office/officeart/2005/8/layout/vList2"/>
    <dgm:cxn modelId="{E6863AFC-3DC8-42CF-8E3E-F1A221DBAF6D}" srcId="{5C5488AA-5139-414E-ACE0-CC9D69D1FFA1}" destId="{65871756-E3D9-4157-84A3-274EAD16C33D}" srcOrd="2" destOrd="0" parTransId="{7C5EBCDA-912B-41F5-914F-FD6BB57C55FC}" sibTransId="{AE261654-D4FB-4B9B-B017-266BF2BB7A11}"/>
    <dgm:cxn modelId="{9427B1DE-09E8-476D-A3C1-31C34E051EDB}" type="presParOf" srcId="{0E834348-FBD3-48C7-92BD-7078B0FADC94}" destId="{9ACF005D-819A-47A5-8043-360FFA7CCC1B}" srcOrd="0" destOrd="0" presId="urn:microsoft.com/office/officeart/2005/8/layout/vList2"/>
    <dgm:cxn modelId="{DD77BAB0-F12C-4131-A9B0-42889D416A4E}" type="presParOf" srcId="{0E834348-FBD3-48C7-92BD-7078B0FADC94}" destId="{B9CA9ADA-CB59-4AE6-A1E3-5E0B3962F2DB}" srcOrd="1" destOrd="0" presId="urn:microsoft.com/office/officeart/2005/8/layout/vList2"/>
    <dgm:cxn modelId="{01D40A63-EEB1-4B81-B9F0-DAD2FF26E164}" type="presParOf" srcId="{0E834348-FBD3-48C7-92BD-7078B0FADC94}" destId="{94A2B343-772C-4167-A644-EBAA0E0E64D9}" srcOrd="2" destOrd="0" presId="urn:microsoft.com/office/officeart/2005/8/layout/vList2"/>
    <dgm:cxn modelId="{25A9B8FB-E20B-4581-B52C-364B1190EA98}" type="presParOf" srcId="{0E834348-FBD3-48C7-92BD-7078B0FADC94}" destId="{65F1F251-FF2B-4CA3-81C0-12C8EBD6D03E}" srcOrd="3" destOrd="0" presId="urn:microsoft.com/office/officeart/2005/8/layout/vList2"/>
    <dgm:cxn modelId="{71F2779B-BEF4-47BC-99F4-87704E539120}" type="presParOf" srcId="{0E834348-FBD3-48C7-92BD-7078B0FADC94}" destId="{6C028C0F-0B81-4E05-8801-2879173D7067}" srcOrd="4" destOrd="0" presId="urn:microsoft.com/office/officeart/2005/8/layout/vList2"/>
    <dgm:cxn modelId="{DA56FEB6-0D3E-497D-A794-41AB5EA36555}" type="presParOf" srcId="{0E834348-FBD3-48C7-92BD-7078B0FADC94}" destId="{A437193B-8CC0-4603-9C2E-FD27D9584A34}" srcOrd="5" destOrd="0" presId="urn:microsoft.com/office/officeart/2005/8/layout/vList2"/>
    <dgm:cxn modelId="{3B7061C4-85A6-4E5A-83A1-3857381A8D78}" type="presParOf" srcId="{0E834348-FBD3-48C7-92BD-7078B0FADC94}" destId="{3A958FB6-BFE6-40C8-8378-45DAD7D502D0}" srcOrd="6" destOrd="0" presId="urn:microsoft.com/office/officeart/2005/8/layout/vList2"/>
    <dgm:cxn modelId="{119C0481-6F18-40C9-8F43-5C002E002CAB}" type="presParOf" srcId="{0E834348-FBD3-48C7-92BD-7078B0FADC94}" destId="{8997C703-95D4-4A84-8769-E5129257C090}" srcOrd="7" destOrd="0" presId="urn:microsoft.com/office/officeart/2005/8/layout/vList2"/>
    <dgm:cxn modelId="{0F5421C5-B435-4FD3-BD25-95344EB04717}" type="presParOf" srcId="{0E834348-FBD3-48C7-92BD-7078B0FADC94}" destId="{F1BBC7CE-B6DA-4E24-B7B2-6DBA6D4367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CD3429-370B-4627-94B3-21FE156EA7E5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AD2C5C4-3970-4CCC-A666-E5198A0DBCFA}">
      <dgm:prSet/>
      <dgm:spPr/>
      <dgm:t>
        <a:bodyPr/>
        <a:lstStyle/>
        <a:p>
          <a:r>
            <a:rPr lang="en-US"/>
            <a:t>Remember EM waves encompass the entire electromagnetic spectrum</a:t>
          </a:r>
        </a:p>
      </dgm:t>
    </dgm:pt>
    <dgm:pt modelId="{9F50F25D-0811-4932-97C4-14F8AC73AFD3}" type="parTrans" cxnId="{8401E18B-B91B-4CDF-BD78-870FD876299F}">
      <dgm:prSet/>
      <dgm:spPr/>
      <dgm:t>
        <a:bodyPr/>
        <a:lstStyle/>
        <a:p>
          <a:endParaRPr lang="en-US"/>
        </a:p>
      </dgm:t>
    </dgm:pt>
    <dgm:pt modelId="{B6791CBC-159B-4B9E-85F9-301AA17545DD}" type="sibTrans" cxnId="{8401E18B-B91B-4CDF-BD78-870FD876299F}">
      <dgm:prSet/>
      <dgm:spPr/>
      <dgm:t>
        <a:bodyPr/>
        <a:lstStyle/>
        <a:p>
          <a:endParaRPr lang="en-US"/>
        </a:p>
      </dgm:t>
    </dgm:pt>
    <dgm:pt modelId="{E13A68A5-DD6A-4B1B-8BB1-E2941C6D0446}">
      <dgm:prSet/>
      <dgm:spPr/>
      <dgm:t>
        <a:bodyPr/>
        <a:lstStyle/>
        <a:p>
          <a:r>
            <a:rPr lang="en-US"/>
            <a:t>Phones use EM energy </a:t>
          </a:r>
        </a:p>
      </dgm:t>
    </dgm:pt>
    <dgm:pt modelId="{9E46792C-358D-4519-A54E-22070CD0B495}" type="parTrans" cxnId="{5150691B-BF3E-4CEC-A319-F083BFBFCBC0}">
      <dgm:prSet/>
      <dgm:spPr/>
      <dgm:t>
        <a:bodyPr/>
        <a:lstStyle/>
        <a:p>
          <a:endParaRPr lang="en-US"/>
        </a:p>
      </dgm:t>
    </dgm:pt>
    <dgm:pt modelId="{FB5E337A-678F-4767-9CB7-969ED7B3E0EC}" type="sibTrans" cxnId="{5150691B-BF3E-4CEC-A319-F083BFBFCBC0}">
      <dgm:prSet/>
      <dgm:spPr/>
      <dgm:t>
        <a:bodyPr/>
        <a:lstStyle/>
        <a:p>
          <a:endParaRPr lang="en-US"/>
        </a:p>
      </dgm:t>
    </dgm:pt>
    <dgm:pt modelId="{07BB04C7-7D08-48E6-B803-CE74600225FD}">
      <dgm:prSet/>
      <dgm:spPr/>
      <dgm:t>
        <a:bodyPr/>
        <a:lstStyle/>
        <a:p>
          <a:r>
            <a:rPr lang="en-US"/>
            <a:t>How?</a:t>
          </a:r>
        </a:p>
      </dgm:t>
    </dgm:pt>
    <dgm:pt modelId="{F9129CE0-60B2-4179-A60C-9EE837768DE9}" type="parTrans" cxnId="{331398CD-3009-4EA4-903C-1C71F9333936}">
      <dgm:prSet/>
      <dgm:spPr/>
      <dgm:t>
        <a:bodyPr/>
        <a:lstStyle/>
        <a:p>
          <a:endParaRPr lang="en-US"/>
        </a:p>
      </dgm:t>
    </dgm:pt>
    <dgm:pt modelId="{59E5ABAA-56C6-4CF4-BB97-184259224034}" type="sibTrans" cxnId="{331398CD-3009-4EA4-903C-1C71F9333936}">
      <dgm:prSet/>
      <dgm:spPr/>
      <dgm:t>
        <a:bodyPr/>
        <a:lstStyle/>
        <a:p>
          <a:endParaRPr lang="en-US"/>
        </a:p>
      </dgm:t>
    </dgm:pt>
    <dgm:pt modelId="{AF8931DF-77D0-4DE2-A2AC-C2086AF2C183}">
      <dgm:prSet/>
      <dgm:spPr/>
      <dgm:t>
        <a:bodyPr/>
        <a:lstStyle/>
        <a:p>
          <a:r>
            <a:rPr lang="en-US"/>
            <a:t>They send and receive microwaves, converting it into electrical energy, and then radiating that energy as an image/light</a:t>
          </a:r>
        </a:p>
      </dgm:t>
    </dgm:pt>
    <dgm:pt modelId="{9590A51E-57AF-4F93-95F4-2B81FED22B63}" type="parTrans" cxnId="{488C18A5-AEAF-4168-A675-7D9A6A6AC3FB}">
      <dgm:prSet/>
      <dgm:spPr/>
      <dgm:t>
        <a:bodyPr/>
        <a:lstStyle/>
        <a:p>
          <a:endParaRPr lang="en-US"/>
        </a:p>
      </dgm:t>
    </dgm:pt>
    <dgm:pt modelId="{FC33A9EF-A9CC-45C3-95AF-D56AB00F23E4}" type="sibTrans" cxnId="{488C18A5-AEAF-4168-A675-7D9A6A6AC3FB}">
      <dgm:prSet/>
      <dgm:spPr/>
      <dgm:t>
        <a:bodyPr/>
        <a:lstStyle/>
        <a:p>
          <a:endParaRPr lang="en-US"/>
        </a:p>
      </dgm:t>
    </dgm:pt>
    <dgm:pt modelId="{F67DB342-4670-428C-899E-7CE01965CA1D}" type="pres">
      <dgm:prSet presAssocID="{77CD3429-370B-4627-94B3-21FE156EA7E5}" presName="Name0" presStyleCnt="0">
        <dgm:presLayoutVars>
          <dgm:dir/>
          <dgm:animLvl val="lvl"/>
          <dgm:resizeHandles val="exact"/>
        </dgm:presLayoutVars>
      </dgm:prSet>
      <dgm:spPr/>
    </dgm:pt>
    <dgm:pt modelId="{91694A81-FF27-4280-870E-85E96A7733C7}" type="pres">
      <dgm:prSet presAssocID="{E13A68A5-DD6A-4B1B-8BB1-E2941C6D0446}" presName="boxAndChildren" presStyleCnt="0"/>
      <dgm:spPr/>
    </dgm:pt>
    <dgm:pt modelId="{B9C6ED53-7A07-4397-96E4-323EBE65BAA2}" type="pres">
      <dgm:prSet presAssocID="{E13A68A5-DD6A-4B1B-8BB1-E2941C6D0446}" presName="parentTextBox" presStyleLbl="node1" presStyleIdx="0" presStyleCnt="2"/>
      <dgm:spPr/>
    </dgm:pt>
    <dgm:pt modelId="{8DAF7716-6DA5-4ECE-B459-6E33EAB7D039}" type="pres">
      <dgm:prSet presAssocID="{E13A68A5-DD6A-4B1B-8BB1-E2941C6D0446}" presName="entireBox" presStyleLbl="node1" presStyleIdx="0" presStyleCnt="2"/>
      <dgm:spPr/>
    </dgm:pt>
    <dgm:pt modelId="{B2F0D532-7F25-42B7-8EF7-C06D886272FD}" type="pres">
      <dgm:prSet presAssocID="{E13A68A5-DD6A-4B1B-8BB1-E2941C6D0446}" presName="descendantBox" presStyleCnt="0"/>
      <dgm:spPr/>
    </dgm:pt>
    <dgm:pt modelId="{7B9C6AD8-DC23-483A-9495-21BAA7F9222A}" type="pres">
      <dgm:prSet presAssocID="{07BB04C7-7D08-48E6-B803-CE74600225FD}" presName="childTextBox" presStyleLbl="fgAccFollowNode1" presStyleIdx="0" presStyleCnt="1">
        <dgm:presLayoutVars>
          <dgm:bulletEnabled val="1"/>
        </dgm:presLayoutVars>
      </dgm:prSet>
      <dgm:spPr/>
    </dgm:pt>
    <dgm:pt modelId="{524AEE51-0339-4CBC-ACC6-B65C4633BC91}" type="pres">
      <dgm:prSet presAssocID="{B6791CBC-159B-4B9E-85F9-301AA17545DD}" presName="sp" presStyleCnt="0"/>
      <dgm:spPr/>
    </dgm:pt>
    <dgm:pt modelId="{C9993EC1-25D4-4A6C-AE9E-6994BB8BECC3}" type="pres">
      <dgm:prSet presAssocID="{6AD2C5C4-3970-4CCC-A666-E5198A0DBCFA}" presName="arrowAndChildren" presStyleCnt="0"/>
      <dgm:spPr/>
    </dgm:pt>
    <dgm:pt modelId="{735B86BE-669A-40DB-BD47-10E9253A43E5}" type="pres">
      <dgm:prSet presAssocID="{6AD2C5C4-3970-4CCC-A666-E5198A0DBCFA}" presName="parentTextArrow" presStyleLbl="node1" presStyleIdx="1" presStyleCnt="2"/>
      <dgm:spPr/>
    </dgm:pt>
  </dgm:ptLst>
  <dgm:cxnLst>
    <dgm:cxn modelId="{18714F0F-B133-448C-A333-E7DBF07929E4}" type="presOf" srcId="{E13A68A5-DD6A-4B1B-8BB1-E2941C6D0446}" destId="{B9C6ED53-7A07-4397-96E4-323EBE65BAA2}" srcOrd="0" destOrd="0" presId="urn:microsoft.com/office/officeart/2005/8/layout/process4"/>
    <dgm:cxn modelId="{5150691B-BF3E-4CEC-A319-F083BFBFCBC0}" srcId="{77CD3429-370B-4627-94B3-21FE156EA7E5}" destId="{E13A68A5-DD6A-4B1B-8BB1-E2941C6D0446}" srcOrd="1" destOrd="0" parTransId="{9E46792C-358D-4519-A54E-22070CD0B495}" sibTransId="{FB5E337A-678F-4767-9CB7-969ED7B3E0EC}"/>
    <dgm:cxn modelId="{0C9BE369-CCAF-4691-9B1F-E1B60DF9B41C}" type="presOf" srcId="{77CD3429-370B-4627-94B3-21FE156EA7E5}" destId="{F67DB342-4670-428C-899E-7CE01965CA1D}" srcOrd="0" destOrd="0" presId="urn:microsoft.com/office/officeart/2005/8/layout/process4"/>
    <dgm:cxn modelId="{BD56858B-20EB-4023-A108-844B5896674D}" type="presOf" srcId="{6AD2C5C4-3970-4CCC-A666-E5198A0DBCFA}" destId="{735B86BE-669A-40DB-BD47-10E9253A43E5}" srcOrd="0" destOrd="0" presId="urn:microsoft.com/office/officeart/2005/8/layout/process4"/>
    <dgm:cxn modelId="{8401E18B-B91B-4CDF-BD78-870FD876299F}" srcId="{77CD3429-370B-4627-94B3-21FE156EA7E5}" destId="{6AD2C5C4-3970-4CCC-A666-E5198A0DBCFA}" srcOrd="0" destOrd="0" parTransId="{9F50F25D-0811-4932-97C4-14F8AC73AFD3}" sibTransId="{B6791CBC-159B-4B9E-85F9-301AA17545DD}"/>
    <dgm:cxn modelId="{5B64578D-2314-458B-9025-A3776C0EDCD2}" type="presOf" srcId="{07BB04C7-7D08-48E6-B803-CE74600225FD}" destId="{7B9C6AD8-DC23-483A-9495-21BAA7F9222A}" srcOrd="0" destOrd="0" presId="urn:microsoft.com/office/officeart/2005/8/layout/process4"/>
    <dgm:cxn modelId="{488C18A5-AEAF-4168-A675-7D9A6A6AC3FB}" srcId="{07BB04C7-7D08-48E6-B803-CE74600225FD}" destId="{AF8931DF-77D0-4DE2-A2AC-C2086AF2C183}" srcOrd="0" destOrd="0" parTransId="{9590A51E-57AF-4F93-95F4-2B81FED22B63}" sibTransId="{FC33A9EF-A9CC-45C3-95AF-D56AB00F23E4}"/>
    <dgm:cxn modelId="{9FBC33C1-A47F-456A-839C-948C7B84B691}" type="presOf" srcId="{E13A68A5-DD6A-4B1B-8BB1-E2941C6D0446}" destId="{8DAF7716-6DA5-4ECE-B459-6E33EAB7D039}" srcOrd="1" destOrd="0" presId="urn:microsoft.com/office/officeart/2005/8/layout/process4"/>
    <dgm:cxn modelId="{B92EE2C7-A5E3-4615-BE19-B572FBCDD211}" type="presOf" srcId="{AF8931DF-77D0-4DE2-A2AC-C2086AF2C183}" destId="{7B9C6AD8-DC23-483A-9495-21BAA7F9222A}" srcOrd="0" destOrd="1" presId="urn:microsoft.com/office/officeart/2005/8/layout/process4"/>
    <dgm:cxn modelId="{331398CD-3009-4EA4-903C-1C71F9333936}" srcId="{E13A68A5-DD6A-4B1B-8BB1-E2941C6D0446}" destId="{07BB04C7-7D08-48E6-B803-CE74600225FD}" srcOrd="0" destOrd="0" parTransId="{F9129CE0-60B2-4179-A60C-9EE837768DE9}" sibTransId="{59E5ABAA-56C6-4CF4-BB97-184259224034}"/>
    <dgm:cxn modelId="{EC9582A1-7764-4BEC-9263-54C150271695}" type="presParOf" srcId="{F67DB342-4670-428C-899E-7CE01965CA1D}" destId="{91694A81-FF27-4280-870E-85E96A7733C7}" srcOrd="0" destOrd="0" presId="urn:microsoft.com/office/officeart/2005/8/layout/process4"/>
    <dgm:cxn modelId="{410C0770-00C2-4E75-BD29-81B1AEE3B3B2}" type="presParOf" srcId="{91694A81-FF27-4280-870E-85E96A7733C7}" destId="{B9C6ED53-7A07-4397-96E4-323EBE65BAA2}" srcOrd="0" destOrd="0" presId="urn:microsoft.com/office/officeart/2005/8/layout/process4"/>
    <dgm:cxn modelId="{F9C623DF-8E49-474F-B464-A59F779B8E09}" type="presParOf" srcId="{91694A81-FF27-4280-870E-85E96A7733C7}" destId="{8DAF7716-6DA5-4ECE-B459-6E33EAB7D039}" srcOrd="1" destOrd="0" presId="urn:microsoft.com/office/officeart/2005/8/layout/process4"/>
    <dgm:cxn modelId="{084C2D18-EC9E-4969-A6CF-F04221CE14C9}" type="presParOf" srcId="{91694A81-FF27-4280-870E-85E96A7733C7}" destId="{B2F0D532-7F25-42B7-8EF7-C06D886272FD}" srcOrd="2" destOrd="0" presId="urn:microsoft.com/office/officeart/2005/8/layout/process4"/>
    <dgm:cxn modelId="{BE25DFAD-4DB0-4D9F-99E7-9BB3F0EA06D3}" type="presParOf" srcId="{B2F0D532-7F25-42B7-8EF7-C06D886272FD}" destId="{7B9C6AD8-DC23-483A-9495-21BAA7F9222A}" srcOrd="0" destOrd="0" presId="urn:microsoft.com/office/officeart/2005/8/layout/process4"/>
    <dgm:cxn modelId="{17FA9A60-8FBF-4758-8564-7627CE4A47E2}" type="presParOf" srcId="{F67DB342-4670-428C-899E-7CE01965CA1D}" destId="{524AEE51-0339-4CBC-ACC6-B65C4633BC91}" srcOrd="1" destOrd="0" presId="urn:microsoft.com/office/officeart/2005/8/layout/process4"/>
    <dgm:cxn modelId="{D2191381-06FB-4DEA-AA39-CD3AFC506D5B}" type="presParOf" srcId="{F67DB342-4670-428C-899E-7CE01965CA1D}" destId="{C9993EC1-25D4-4A6C-AE9E-6994BB8BECC3}" srcOrd="2" destOrd="0" presId="urn:microsoft.com/office/officeart/2005/8/layout/process4"/>
    <dgm:cxn modelId="{2B2DADEF-E798-4C8D-A857-998A87F9075D}" type="presParOf" srcId="{C9993EC1-25D4-4A6C-AE9E-6994BB8BECC3}" destId="{735B86BE-669A-40DB-BD47-10E9253A43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FB729-6F2C-4CE7-8633-7BB30D536F2E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45A7C-37FD-418D-9CAA-154D05D9D07F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43A8C-A10D-436B-9DE1-66F624178AC2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Write down what your definition of energy </a:t>
          </a:r>
        </a:p>
      </dsp:txBody>
      <dsp:txXfrm>
        <a:off x="2039300" y="956381"/>
        <a:ext cx="4474303" cy="1765627"/>
      </dsp:txXfrm>
    </dsp:sp>
    <dsp:sp modelId="{A7F34B81-59CB-4617-A561-0048BC0D79BD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5692D-ABE5-492F-B588-CAA74F3ECB7F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1D39A-F9D9-45C9-9330-006D7CDA7FA6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is an example of energy transference </a:t>
          </a:r>
        </a:p>
      </dsp:txBody>
      <dsp:txXfrm>
        <a:off x="2039300" y="3163416"/>
        <a:ext cx="4474303" cy="1765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62AE-0108-43F0-B2FA-A2DA79376CFB}">
      <dsp:nvSpPr>
        <dsp:cNvPr id="0" name=""/>
        <dsp:cNvSpPr/>
      </dsp:nvSpPr>
      <dsp:spPr>
        <a:xfrm>
          <a:off x="0" y="515412"/>
          <a:ext cx="6513603" cy="234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45668" rIns="50552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Energy at rest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Stored energy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Has the potential to move</a:t>
          </a:r>
        </a:p>
      </dsp:txBody>
      <dsp:txXfrm>
        <a:off x="0" y="515412"/>
        <a:ext cx="6513603" cy="2343600"/>
      </dsp:txXfrm>
    </dsp:sp>
    <dsp:sp modelId="{EDE14A2B-D57D-4C0E-8E9A-3984A4A7BE2D}">
      <dsp:nvSpPr>
        <dsp:cNvPr id="0" name=""/>
        <dsp:cNvSpPr/>
      </dsp:nvSpPr>
      <dsp:spPr>
        <a:xfrm>
          <a:off x="325680" y="57852"/>
          <a:ext cx="4559522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Potential energy</a:t>
          </a:r>
        </a:p>
      </dsp:txBody>
      <dsp:txXfrm>
        <a:off x="370352" y="102524"/>
        <a:ext cx="4470178" cy="825776"/>
      </dsp:txXfrm>
    </dsp:sp>
    <dsp:sp modelId="{B86F96B5-8569-43A1-B829-AA0814EB1F23}">
      <dsp:nvSpPr>
        <dsp:cNvPr id="0" name=""/>
        <dsp:cNvSpPr/>
      </dsp:nvSpPr>
      <dsp:spPr>
        <a:xfrm>
          <a:off x="0" y="3483973"/>
          <a:ext cx="6513603" cy="234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45668" rIns="50552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Energy of motion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Movement=heat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More kinetic energy= hotter</a:t>
          </a:r>
        </a:p>
      </dsp:txBody>
      <dsp:txXfrm>
        <a:off x="0" y="3483973"/>
        <a:ext cx="6513603" cy="2343600"/>
      </dsp:txXfrm>
    </dsp:sp>
    <dsp:sp modelId="{1F39A18C-A3D0-40E3-BE27-84D6DEF072D8}">
      <dsp:nvSpPr>
        <dsp:cNvPr id="0" name=""/>
        <dsp:cNvSpPr/>
      </dsp:nvSpPr>
      <dsp:spPr>
        <a:xfrm>
          <a:off x="325680" y="3026412"/>
          <a:ext cx="4559522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Kinetic</a:t>
          </a:r>
        </a:p>
      </dsp:txBody>
      <dsp:txXfrm>
        <a:off x="370352" y="3071084"/>
        <a:ext cx="4470178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AE870-9B6C-42D0-8A28-A1D676E87409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CB858-3C5F-42B6-BE78-D20CB94D041A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974E7-0F4A-4D5B-88F8-96D8B1F96DD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Energy can not be created nor destroyed, but transforms to other forms of energy</a:t>
          </a:r>
        </a:p>
      </dsp:txBody>
      <dsp:txXfrm>
        <a:off x="2039300" y="956381"/>
        <a:ext cx="4474303" cy="1765627"/>
      </dsp:txXfrm>
    </dsp:sp>
    <dsp:sp modelId="{FB73E8E9-86D8-4849-9703-4B711860A82E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9EB28-1BCB-4591-8946-569BEBE28EFA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4F775-38E2-402B-805A-FFB402BD80B9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Real life example: carbon emissions from fossil fuels</a:t>
          </a:r>
        </a:p>
      </dsp:txBody>
      <dsp:txXfrm>
        <a:off x="2039300" y="3163416"/>
        <a:ext cx="4474303" cy="1765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D3F52-E4BA-4758-AF4E-E2066C1BDCB9}">
      <dsp:nvSpPr>
        <dsp:cNvPr id="0" name=""/>
        <dsp:cNvSpPr/>
      </dsp:nvSpPr>
      <dsp:spPr>
        <a:xfrm>
          <a:off x="762194" y="1069061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1ABC9E-7CF6-4BCE-A17F-802021020C94}">
      <dsp:nvSpPr>
        <dsp:cNvPr id="0" name=""/>
        <dsp:cNvSpPr/>
      </dsp:nvSpPr>
      <dsp:spPr>
        <a:xfrm>
          <a:off x="8092" y="1976605"/>
          <a:ext cx="2320312" cy="76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100% of the energy is not converted to the same thing</a:t>
          </a:r>
        </a:p>
      </dsp:txBody>
      <dsp:txXfrm>
        <a:off x="8092" y="1976605"/>
        <a:ext cx="2320312" cy="761352"/>
      </dsp:txXfrm>
    </dsp:sp>
    <dsp:sp modelId="{DD7504D8-4643-4DDF-8909-D866D8580F1F}">
      <dsp:nvSpPr>
        <dsp:cNvPr id="0" name=""/>
        <dsp:cNvSpPr/>
      </dsp:nvSpPr>
      <dsp:spPr>
        <a:xfrm>
          <a:off x="8092" y="2782345"/>
          <a:ext cx="2320312" cy="50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D84682-041A-40F4-A6DA-A46F3B555A0F}">
      <dsp:nvSpPr>
        <dsp:cNvPr id="0" name=""/>
        <dsp:cNvSpPr/>
      </dsp:nvSpPr>
      <dsp:spPr>
        <a:xfrm>
          <a:off x="3488561" y="1069061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1FB1C-4998-4B2C-A5C2-8A2DE4C0480F}">
      <dsp:nvSpPr>
        <dsp:cNvPr id="0" name=""/>
        <dsp:cNvSpPr/>
      </dsp:nvSpPr>
      <dsp:spPr>
        <a:xfrm>
          <a:off x="2734460" y="1976605"/>
          <a:ext cx="2320312" cy="76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Leftover energy is released as heat</a:t>
          </a:r>
        </a:p>
      </dsp:txBody>
      <dsp:txXfrm>
        <a:off x="2734460" y="1976605"/>
        <a:ext cx="2320312" cy="761352"/>
      </dsp:txXfrm>
    </dsp:sp>
    <dsp:sp modelId="{C6892275-4CA4-462C-9259-A66A141827AF}">
      <dsp:nvSpPr>
        <dsp:cNvPr id="0" name=""/>
        <dsp:cNvSpPr/>
      </dsp:nvSpPr>
      <dsp:spPr>
        <a:xfrm>
          <a:off x="2734460" y="2782345"/>
          <a:ext cx="2320312" cy="50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This is known as an </a:t>
          </a:r>
          <a:r>
            <a:rPr lang="en-US" sz="1800" b="1" u="sng" kern="1200" dirty="0"/>
            <a:t>exothermic reaction</a:t>
          </a:r>
          <a:endParaRPr lang="en-US" sz="1800" kern="1200" dirty="0"/>
        </a:p>
      </dsp:txBody>
      <dsp:txXfrm>
        <a:off x="2734460" y="2782345"/>
        <a:ext cx="2320312" cy="506116"/>
      </dsp:txXfrm>
    </dsp:sp>
    <dsp:sp modelId="{19A915E0-DCB8-4B48-970C-140AD6E914CB}">
      <dsp:nvSpPr>
        <dsp:cNvPr id="0" name=""/>
        <dsp:cNvSpPr/>
      </dsp:nvSpPr>
      <dsp:spPr>
        <a:xfrm>
          <a:off x="6214928" y="1069061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28EF8-D754-4364-9C3B-89DD679EF3D1}">
      <dsp:nvSpPr>
        <dsp:cNvPr id="0" name=""/>
        <dsp:cNvSpPr/>
      </dsp:nvSpPr>
      <dsp:spPr>
        <a:xfrm>
          <a:off x="5460827" y="1976605"/>
          <a:ext cx="2320312" cy="76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Light bulbs</a:t>
          </a:r>
        </a:p>
      </dsp:txBody>
      <dsp:txXfrm>
        <a:off x="5460827" y="1976605"/>
        <a:ext cx="2320312" cy="761352"/>
      </dsp:txXfrm>
    </dsp:sp>
    <dsp:sp modelId="{297746EF-87F2-4DB9-90C7-5B33DA3A2952}">
      <dsp:nvSpPr>
        <dsp:cNvPr id="0" name=""/>
        <dsp:cNvSpPr/>
      </dsp:nvSpPr>
      <dsp:spPr>
        <a:xfrm>
          <a:off x="5460827" y="2782345"/>
          <a:ext cx="2320312" cy="50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C014B-11CC-4ABC-A4A4-273D8DB7C4E7}">
      <dsp:nvSpPr>
        <dsp:cNvPr id="0" name=""/>
        <dsp:cNvSpPr/>
      </dsp:nvSpPr>
      <dsp:spPr>
        <a:xfrm>
          <a:off x="8941296" y="1069061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3E7D4-8FD4-4D3B-A6F5-CFFBBDD90F54}">
      <dsp:nvSpPr>
        <dsp:cNvPr id="0" name=""/>
        <dsp:cNvSpPr/>
      </dsp:nvSpPr>
      <dsp:spPr>
        <a:xfrm>
          <a:off x="8187194" y="1976605"/>
          <a:ext cx="2320312" cy="76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/>
            <a:t>Cars and combustion engines</a:t>
          </a:r>
        </a:p>
      </dsp:txBody>
      <dsp:txXfrm>
        <a:off x="8187194" y="1976605"/>
        <a:ext cx="2320312" cy="761352"/>
      </dsp:txXfrm>
    </dsp:sp>
    <dsp:sp modelId="{61F45F57-ADA6-4866-AC0F-5419F6E3AA9D}">
      <dsp:nvSpPr>
        <dsp:cNvPr id="0" name=""/>
        <dsp:cNvSpPr/>
      </dsp:nvSpPr>
      <dsp:spPr>
        <a:xfrm>
          <a:off x="8187194" y="2782345"/>
          <a:ext cx="2320312" cy="506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005D-819A-47A5-8043-360FFA7CCC1B}">
      <dsp:nvSpPr>
        <dsp:cNvPr id="0" name=""/>
        <dsp:cNvSpPr/>
      </dsp:nvSpPr>
      <dsp:spPr>
        <a:xfrm>
          <a:off x="0" y="207252"/>
          <a:ext cx="6513603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Uses energy acquired through natural processes to synthesize essential compounds </a:t>
          </a:r>
        </a:p>
      </dsp:txBody>
      <dsp:txXfrm>
        <a:off x="50489" y="257741"/>
        <a:ext cx="6412625" cy="933302"/>
      </dsp:txXfrm>
    </dsp:sp>
    <dsp:sp modelId="{94A2B343-772C-4167-A644-EBAA0E0E64D9}">
      <dsp:nvSpPr>
        <dsp:cNvPr id="0" name=""/>
        <dsp:cNvSpPr/>
      </dsp:nvSpPr>
      <dsp:spPr>
        <a:xfrm>
          <a:off x="0" y="1316412"/>
          <a:ext cx="6513603" cy="1034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Example: glycolysis</a:t>
          </a:r>
        </a:p>
      </dsp:txBody>
      <dsp:txXfrm>
        <a:off x="50489" y="1366901"/>
        <a:ext cx="6412625" cy="933302"/>
      </dsp:txXfrm>
    </dsp:sp>
    <dsp:sp modelId="{6C028C0F-0B81-4E05-8801-2879173D7067}">
      <dsp:nvSpPr>
        <dsp:cNvPr id="0" name=""/>
        <dsp:cNvSpPr/>
      </dsp:nvSpPr>
      <dsp:spPr>
        <a:xfrm>
          <a:off x="0" y="2425572"/>
          <a:ext cx="6513603" cy="1034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Example II: photosynthesis</a:t>
          </a:r>
        </a:p>
      </dsp:txBody>
      <dsp:txXfrm>
        <a:off x="50489" y="2476061"/>
        <a:ext cx="6412625" cy="933302"/>
      </dsp:txXfrm>
    </dsp:sp>
    <dsp:sp modelId="{3A958FB6-BFE6-40C8-8378-45DAD7D502D0}">
      <dsp:nvSpPr>
        <dsp:cNvPr id="0" name=""/>
        <dsp:cNvSpPr/>
      </dsp:nvSpPr>
      <dsp:spPr>
        <a:xfrm>
          <a:off x="0" y="3534733"/>
          <a:ext cx="6513603" cy="1034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Example III: digestion </a:t>
          </a:r>
        </a:p>
      </dsp:txBody>
      <dsp:txXfrm>
        <a:off x="50489" y="3585222"/>
        <a:ext cx="6412625" cy="933302"/>
      </dsp:txXfrm>
    </dsp:sp>
    <dsp:sp modelId="{F1BBC7CE-B6DA-4E24-B7B2-6DBA6D436775}">
      <dsp:nvSpPr>
        <dsp:cNvPr id="0" name=""/>
        <dsp:cNvSpPr/>
      </dsp:nvSpPr>
      <dsp:spPr>
        <a:xfrm>
          <a:off x="0" y="4643892"/>
          <a:ext cx="6513603" cy="1034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Organisms use the stored energy for various processes</a:t>
          </a:r>
        </a:p>
      </dsp:txBody>
      <dsp:txXfrm>
        <a:off x="50489" y="4694381"/>
        <a:ext cx="6412625" cy="93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F7716-6DA5-4ECE-B459-6E33EAB7D039}">
      <dsp:nvSpPr>
        <dsp:cNvPr id="0" name=""/>
        <dsp:cNvSpPr/>
      </dsp:nvSpPr>
      <dsp:spPr>
        <a:xfrm>
          <a:off x="0" y="3283738"/>
          <a:ext cx="6830568" cy="21544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Phones use EM energy </a:t>
          </a:r>
        </a:p>
      </dsp:txBody>
      <dsp:txXfrm>
        <a:off x="0" y="3283738"/>
        <a:ext cx="6830568" cy="1163423"/>
      </dsp:txXfrm>
    </dsp:sp>
    <dsp:sp modelId="{7B9C6AD8-DC23-483A-9495-21BAA7F9222A}">
      <dsp:nvSpPr>
        <dsp:cNvPr id="0" name=""/>
        <dsp:cNvSpPr/>
      </dsp:nvSpPr>
      <dsp:spPr>
        <a:xfrm>
          <a:off x="0" y="4404072"/>
          <a:ext cx="6830568" cy="9910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How?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They send and receive microwaves, converting it into electrical energy, and then radiating that energy as an image/light</a:t>
          </a:r>
        </a:p>
      </dsp:txBody>
      <dsp:txXfrm>
        <a:off x="0" y="4404072"/>
        <a:ext cx="6830568" cy="991064"/>
      </dsp:txXfrm>
    </dsp:sp>
    <dsp:sp modelId="{735B86BE-669A-40DB-BD47-10E9253A43E5}">
      <dsp:nvSpPr>
        <dsp:cNvPr id="0" name=""/>
        <dsp:cNvSpPr/>
      </dsp:nvSpPr>
      <dsp:spPr>
        <a:xfrm rot="10800000">
          <a:off x="0" y="2453"/>
          <a:ext cx="6830568" cy="331360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Remember EM waves encompass the entire electromagnetic spectrum</a:t>
          </a:r>
        </a:p>
      </dsp:txBody>
      <dsp:txXfrm rot="10800000">
        <a:off x="0" y="2453"/>
        <a:ext cx="6830568" cy="2153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D79B-B072-4ADD-8706-53FD29694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A3827-71BA-4221-9111-6A79803E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8F71D-D44D-40DD-899D-199293155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A9F8-7DF9-465B-937C-1F666110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2508-2F04-4FAB-91F3-2B9E5EAC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C05E7-9F47-4C29-81B2-EF1AE09D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4B457-813F-407A-9DD5-C1B1466E5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3D6A-DB66-497D-A6F2-233AE108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E3EC3-B67B-4DF4-9782-CB155BB4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26940-E951-4B13-9144-5930981F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5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EDC54-FD2F-4748-9DDA-B62A5D1E8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0D898-E09D-43D5-B3BF-1090DD1AB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2D160-FA0E-4390-94A1-751CF4C1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E447E-4DB3-4C83-905B-2C0032C4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EE62B-1087-4459-B62D-90FBBF52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70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4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28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2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9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3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3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C8C24-1982-4595-99AB-FA8B1F6F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5CD8A-C49A-4041-8F89-119A066CF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E2F1-69B6-42C9-BF0A-5926E90F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26D80-1467-4660-BB08-61795019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907BF-9E7D-41E8-94C5-1A22A3E3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9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9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0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98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3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98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1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2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9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909D6-0B9F-4D73-8A4B-72891FD9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8F6D0-33B8-4CFC-B0DF-F379060A4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132D0-1D19-4F0D-9DF3-45A326CD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BFC36-D6B5-4D7C-AF32-8D575E9F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55B4-520E-40BA-B93B-01587570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2C9-A41E-488C-81DF-C14EA4DC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E6E2E-E39B-416E-BB2B-FB1143778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AA749-A3D9-44EC-91AC-70BC2E2E5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58875-6265-40CC-9BFB-B8F48266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13805-DB26-46DD-A2D6-8B533D54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B6EA9-9A8D-4120-934F-082B8F01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7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2AF9-2470-41ED-A6B5-B97B0808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F093D-DF81-49C9-9AAD-77DED4CEA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4B2FC-F184-4FC3-824F-A407CDF08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CBEE23-D7AA-4DF6-894A-9C469A318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982E73-E150-4560-A049-CBE447E35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F92F0-47E7-4BD3-BE3A-0F87F088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43800-3F4C-490E-BD69-5FBA3DCB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A88C7-3C40-48A7-97D0-CB8CA502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924C-2CC6-495A-B0AC-FD2EDA4AC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94C93-67C4-4C89-AF3B-6CB5F82C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3F98D-9085-4738-A183-8888B7F2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EED23-245B-4603-823E-11858278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5E97D-2BEA-4236-82C2-9FEF7EA3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4F837-7B93-4499-998C-C37906F3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12527-EBB9-4F7B-B2A9-6B328E7B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A3CF8-31DB-41A1-B0A7-BF99EBA4C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F663-3769-4AC7-8662-C1EB7C3AA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D4E88F-1C91-4127-821A-90FC1E088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D374C-7BB2-4C07-A426-2CF687979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3C41C-82B4-428C-96B4-60B21F0C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6466E-6D9B-47A8-9150-5763B5791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870F-C981-457D-AB9C-265A40296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943CFF-F1C4-4976-9F93-15B3ABC6E3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A0339-469A-4090-8E57-BB9F26044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BD860-8FF4-4C2D-9E99-BE0A6341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FE9C1-29D7-4A35-946E-9E9F35A5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596F2-7278-4A63-A7CD-40A4B493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9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4E9DC-C91A-4B63-846D-7558C7E1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B69D9-9A58-4826-8223-13C07F45A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45E7E-E20A-4501-8E98-9EF2232D2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B866A-20F2-4293-B4EB-B70B13523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FF3E-E57B-4A00-8373-F8C2416DF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ECB9138-9369-42C2-BB4C-6D39E2A9567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FB72-F5AE-402B-8722-FDAA7A1AE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31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dgyPRA86K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iqM3lVirk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E37B1-0ADC-4605-AC39-196ECFF0D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3829" y="1447800"/>
            <a:ext cx="4397828" cy="3329581"/>
          </a:xfrm>
        </p:spPr>
        <p:txBody>
          <a:bodyPr>
            <a:normAutofit/>
          </a:bodyPr>
          <a:lstStyle/>
          <a:p>
            <a:r>
              <a:rPr lang="en-US" sz="4200"/>
              <a:t>Energy Transformations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148A0-46EF-4D37-9CF8-BF22B626E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3829" y="4777380"/>
            <a:ext cx="4397828" cy="86142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Graphic 6" descr="Lightbulb">
            <a:extLst>
              <a:ext uri="{FF2B5EF4-FFF2-40B4-BE49-F238E27FC236}">
                <a16:creationId xmlns:a16="http://schemas.microsoft.com/office/drawing/2014/main" id="{D4998108-58A2-4F19-A6ED-326C8353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9205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98773-D94A-43B9-99E9-D5556658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Forms of Energy (cont)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8683B-508E-41EE-BBB3-4BD520BE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200"/>
              <a:t>Electric</a:t>
            </a:r>
          </a:p>
          <a:p>
            <a:pPr lvl="1"/>
            <a:r>
              <a:rPr lang="en-US" sz="2200"/>
              <a:t>Caused by the flow of electrons from a negative source to a positive source</a:t>
            </a:r>
          </a:p>
          <a:p>
            <a:pPr lvl="2"/>
            <a:r>
              <a:rPr lang="en-US" sz="2200"/>
              <a:t>Electrons flow from anode to cathode</a:t>
            </a:r>
          </a:p>
          <a:p>
            <a:pPr lvl="1"/>
            <a:r>
              <a:rPr lang="en-US" sz="2200"/>
              <a:t>Stops when there is no difference in charge</a:t>
            </a:r>
          </a:p>
          <a:p>
            <a:r>
              <a:rPr lang="en-US" sz="2200"/>
              <a:t>Mechanical energy</a:t>
            </a:r>
          </a:p>
          <a:p>
            <a:pPr lvl="1"/>
            <a:r>
              <a:rPr lang="en-US" sz="2200"/>
              <a:t>Sum of potential and kinetic energy</a:t>
            </a:r>
          </a:p>
          <a:p>
            <a:pPr lvl="1"/>
            <a:r>
              <a:rPr lang="en-US" sz="2200"/>
              <a:t>Occurs when work is applied </a:t>
            </a:r>
          </a:p>
          <a:p>
            <a:pPr lvl="2"/>
            <a:r>
              <a:rPr lang="en-US" sz="2200"/>
              <a:t>Shooting a basketball</a:t>
            </a:r>
          </a:p>
          <a:p>
            <a:pPr lvl="2"/>
            <a:r>
              <a:rPr lang="en-US" sz="2200"/>
              <a:t>walking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69213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F5C4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2C2AD-005F-49F5-8AD9-F7990F49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Electromagnetic Energy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4415DE-6795-4B92-9708-9681B783A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4" b="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A9980-6B15-41B3-839F-2F06DA27C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Radiant energy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Radiation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Electromagnetic waves</a:t>
            </a:r>
          </a:p>
          <a:p>
            <a:r>
              <a:rPr lang="en-US" sz="1300">
                <a:solidFill>
                  <a:srgbClr val="FFFFFF"/>
                </a:solidFill>
              </a:rPr>
              <a:t>Can be harmful</a:t>
            </a:r>
          </a:p>
          <a:p>
            <a:r>
              <a:rPr lang="en-US" sz="1300">
                <a:solidFill>
                  <a:srgbClr val="FFFFFF"/>
                </a:solidFill>
              </a:rPr>
              <a:t>Electromagnetic spectrum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Radio waves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Least dangerous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Least radioactive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Visible light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What we see 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UV 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Harmful 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Causes sunburns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X-rays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More harmful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Causes cancer if too much</a:t>
            </a:r>
          </a:p>
          <a:p>
            <a:pPr lvl="1"/>
            <a:r>
              <a:rPr lang="en-US" sz="1300">
                <a:solidFill>
                  <a:srgbClr val="FFFFFF"/>
                </a:solidFill>
              </a:rPr>
              <a:t>Gamma rays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Deadly</a:t>
            </a:r>
          </a:p>
          <a:p>
            <a:pPr lvl="2"/>
            <a:r>
              <a:rPr lang="en-US" sz="1300">
                <a:solidFill>
                  <a:srgbClr val="FFFFFF"/>
                </a:solidFill>
              </a:rPr>
              <a:t>Neutron stars</a:t>
            </a:r>
          </a:p>
          <a:p>
            <a:pPr lvl="2"/>
            <a:endParaRPr lang="en-US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30FD-F99B-4647-82CD-4140A7579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E83F-193C-43F8-A49D-D3D6ABE8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https://www.youtube.com/watch?v=RLykC1VN7NY</a:t>
            </a:r>
          </a:p>
        </p:txBody>
      </p:sp>
    </p:spTree>
    <p:extLst>
      <p:ext uri="{BB962C8B-B14F-4D97-AF65-F5344CB8AC3E}">
        <p14:creationId xmlns:p14="http://schemas.microsoft.com/office/powerpoint/2010/main" val="1960532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523-3E40-4007-8B61-3383CBD2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cradle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25EF-808E-40CB-A419-90AA92B2F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https://www.youtube.com/watch?v=8dgyPRA86K0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BELLRINGER: </a:t>
            </a:r>
          </a:p>
        </p:txBody>
      </p:sp>
    </p:spTree>
    <p:extLst>
      <p:ext uri="{BB962C8B-B14F-4D97-AF65-F5344CB8AC3E}">
        <p14:creationId xmlns:p14="http://schemas.microsoft.com/office/powerpoint/2010/main" val="180016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3BE72-E5C5-47BE-A9B1-B92165A5BE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79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ED49FF-C801-4F38-8F48-CF01FB8B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Work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142B7-CD53-48DB-A842-BAF4D8225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Transfer of energy from one object to another through the application of force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Work is done when the object moves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Objects move in the direction that a force is applied</a:t>
            </a:r>
          </a:p>
          <a:p>
            <a:r>
              <a:rPr lang="en-US" sz="2000" dirty="0">
                <a:solidFill>
                  <a:srgbClr val="FFFFFF"/>
                </a:solidFill>
              </a:rPr>
              <a:t>Objects can also do work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Bowling ball moving pins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Wrecking ball 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3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5E09E7-540C-417E-A200-5ADA4A362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Energy Transformations Part II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73FA1A-3D57-4F34-9115-CF1C4ECD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0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EEB8ED6-9142-4A11-B029-18DDE98C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DE5FE-FEF2-4E1F-9E3F-0DB21B5D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878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- At what point is the ball gaining kinetic energy</a:t>
            </a:r>
            <a:br>
              <a:rPr lang="en-US" sz="1600"/>
            </a:br>
            <a:r>
              <a:rPr lang="en-US" sz="1600"/>
              <a:t>- At what point is the ball gaining potential energy</a:t>
            </a:r>
            <a:br>
              <a:rPr lang="en-US" sz="1600"/>
            </a:br>
            <a:r>
              <a:rPr lang="en-US" sz="1600"/>
              <a:t>- When is potential energy and kinetic energy at their maximum</a:t>
            </a:r>
            <a:br>
              <a:rPr lang="en-US" sz="1600"/>
            </a:br>
            <a:r>
              <a:rPr lang="en-US" sz="1600"/>
              <a:t>- What force is causing the ball to come down</a:t>
            </a:r>
            <a:br>
              <a:rPr lang="en-US" sz="1600"/>
            </a:br>
            <a:endParaRPr lang="en-US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1562E-0EFF-49E9-927D-B0FAFFDE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63" y="1489518"/>
            <a:ext cx="4795423" cy="38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6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89361-549F-47E7-8772-954A2ADD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chemeClr val="bg1"/>
                </a:solidFill>
              </a:rPr>
              <a:t>Friction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6423-4186-48DB-96A1-3A60CA47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Force that opposes motion</a:t>
            </a:r>
          </a:p>
          <a:p>
            <a:pPr lvl="1"/>
            <a:r>
              <a:rPr lang="en-US" sz="2000">
                <a:solidFill>
                  <a:schemeClr val="bg1"/>
                </a:solidFill>
              </a:rPr>
              <a:t>Converts mechanical energy into thermal energy</a:t>
            </a:r>
          </a:p>
        </p:txBody>
      </p:sp>
    </p:spTree>
    <p:extLst>
      <p:ext uri="{BB962C8B-B14F-4D97-AF65-F5344CB8AC3E}">
        <p14:creationId xmlns:p14="http://schemas.microsoft.com/office/powerpoint/2010/main" val="374910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B68277-36AF-4FA6-A760-0C414D96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 dirty="0">
                <a:solidFill>
                  <a:schemeClr val="bg1"/>
                </a:solidFill>
              </a:rPr>
              <a:t>Can Friction be Avoided?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CBDEE-43ED-43C0-A0F2-1276BAE6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Not really, it is everywhere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Aerodynamics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Smooth surfaces vs. rough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Traction </a:t>
            </a:r>
          </a:p>
        </p:txBody>
      </p:sp>
    </p:spTree>
    <p:extLst>
      <p:ext uri="{BB962C8B-B14F-4D97-AF65-F5344CB8AC3E}">
        <p14:creationId xmlns:p14="http://schemas.microsoft.com/office/powerpoint/2010/main" val="101904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1487B-0242-4BAB-A4A6-F7189BA2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Energy Conversions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6DF5ED-7C42-4062-80E3-19D301C8D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2309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91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B17F85-B051-4D9D-AC4B-3A224BBD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Class 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1CE48D-59DE-4B39-8B9A-6EABC6184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82066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ED734-8CA1-49DB-8D0F-D8594E7E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Thermal Energy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A1992-8BEC-4F8F-9036-9EFEBA3EE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All energy can be converted into thermal</a:t>
            </a:r>
          </a:p>
          <a:p>
            <a:r>
              <a:rPr lang="en-US" dirty="0"/>
              <a:t>Electric to thermal</a:t>
            </a:r>
          </a:p>
          <a:p>
            <a:pPr lvl="1"/>
            <a:r>
              <a:rPr lang="en-US" dirty="0"/>
              <a:t>Heater </a:t>
            </a:r>
          </a:p>
          <a:p>
            <a:r>
              <a:rPr lang="en-US" dirty="0"/>
              <a:t>Chemical to thermal</a:t>
            </a:r>
          </a:p>
          <a:p>
            <a:pPr lvl="1"/>
            <a:r>
              <a:rPr lang="en-US" dirty="0"/>
              <a:t>Heat from an acid </a:t>
            </a:r>
          </a:p>
          <a:p>
            <a:pPr lvl="1"/>
            <a:r>
              <a:rPr lang="en-US" dirty="0"/>
              <a:t>Propane for grills</a:t>
            </a:r>
          </a:p>
          <a:p>
            <a:r>
              <a:rPr lang="en-US" dirty="0"/>
              <a:t>Nuclear to thermal</a:t>
            </a:r>
          </a:p>
          <a:p>
            <a:r>
              <a:rPr lang="en-US" dirty="0"/>
              <a:t>Mechanical to thermal</a:t>
            </a:r>
          </a:p>
          <a:p>
            <a:pPr lvl="1"/>
            <a:r>
              <a:rPr lang="en-US" dirty="0"/>
              <a:t>Friction </a:t>
            </a:r>
          </a:p>
          <a:p>
            <a:r>
              <a:rPr lang="en-US" dirty="0"/>
              <a:t>Sound to thermal</a:t>
            </a:r>
          </a:p>
          <a:p>
            <a:pPr lvl="1"/>
            <a:r>
              <a:rPr lang="en-US" dirty="0"/>
              <a:t>Vibrations=kinetic energy=heat</a:t>
            </a:r>
          </a:p>
        </p:txBody>
      </p:sp>
    </p:spTree>
    <p:extLst>
      <p:ext uri="{BB962C8B-B14F-4D97-AF65-F5344CB8AC3E}">
        <p14:creationId xmlns:p14="http://schemas.microsoft.com/office/powerpoint/2010/main" val="328955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6B234-B529-45D2-9BD4-7EFEEBE8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Energy Conversions and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29B94A-637A-4BF4-9307-689599CDF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04450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193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5B8E7-9491-4432-841E-C9DDBFE4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Chemical Energy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38DAD874-8C35-41CD-A00C-E6F480274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26711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02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6731F-F2BE-4B90-B8EB-99DCDB5D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n-US" sz="3200"/>
              <a:t>Using Electromagnetic Energy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599846-CBB6-4A9D-99AF-F2A2C07B4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233439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48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92CF9-37AF-4A48-AF0F-A3ACC301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Using Electric Energy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CC947-6C33-4BBF-BF54-4C202FCAD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Electric energy powers most of the modern day world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Batteries produce electric energy by harnessing chemical reactions to strip electrons</a:t>
            </a:r>
          </a:p>
          <a:p>
            <a:pPr lvl="1"/>
            <a:r>
              <a:rPr lang="en-US">
                <a:solidFill>
                  <a:srgbClr val="FEFFFF"/>
                </a:solidFill>
              </a:rPr>
              <a:t>Appliances that are plugged into an outlet convert nuclear energy from a power plant into electrical </a:t>
            </a:r>
          </a:p>
        </p:txBody>
      </p:sp>
    </p:spTree>
    <p:extLst>
      <p:ext uri="{BB962C8B-B14F-4D97-AF65-F5344CB8AC3E}">
        <p14:creationId xmlns:p14="http://schemas.microsoft.com/office/powerpoint/2010/main" val="1266437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6E60C-D6F8-40A1-90EE-C9638083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Optional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93B58-E886-48EB-A804-24D77DC7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https://www.youtube.com/watch?v=wGvKjkdbhYA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4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0B787-B750-4E01-A2E9-BF4DB66A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Will we Define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E4ABA-FACC-454F-804B-57D609670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480" y="1234285"/>
            <a:ext cx="5013661" cy="16832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ability to do work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4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909974-43C0-4C03-A723-96F1898B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Law of Conservation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50F3-03C1-48F9-B291-3FDD31461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Energy can not be created nor destroyed, but transferred from one form to another</a:t>
            </a:r>
          </a:p>
        </p:txBody>
      </p:sp>
    </p:spTree>
    <p:extLst>
      <p:ext uri="{BB962C8B-B14F-4D97-AF65-F5344CB8AC3E}">
        <p14:creationId xmlns:p14="http://schemas.microsoft.com/office/powerpoint/2010/main" val="1315875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7F364-1DF7-48E3-8BDB-1659F73F6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is energy?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6CAD-63A3-4B2E-89CA-F594D2EE6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EFFFF"/>
                </a:solidFill>
              </a:rPr>
              <a:t>https://www.youtube.com/watch?v=CW0_S5YpYVo&amp;feature=emb_title</a:t>
            </a:r>
          </a:p>
        </p:txBody>
      </p:sp>
    </p:spTree>
    <p:extLst>
      <p:ext uri="{BB962C8B-B14F-4D97-AF65-F5344CB8AC3E}">
        <p14:creationId xmlns:p14="http://schemas.microsoft.com/office/powerpoint/2010/main" val="4060962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7AE34-0B23-4D3C-A809-971D9614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Basic Forms of Energy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FE2971-9B47-4385-AEEE-916EB5145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11892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32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8994357" cy="434340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AE3BB-DDC0-4694-8128-F637B5259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9" y="1031353"/>
            <a:ext cx="7736255" cy="31811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0221"/>
            <a:ext cx="2115455" cy="21028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" y="4932939"/>
            <a:ext cx="11277601" cy="146614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18CEE-43C0-41E2-BD0E-58E619799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9" y="5184138"/>
            <a:ext cx="10008863" cy="9637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http://phet.colorado.edu/sims/html/energy-skate-park-basics/latest/energy-skate-park-basics_en.html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280AB2-77A5-4CB7-AF7D-1795CA8D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2728167"/>
            <a:ext cx="2115455" cy="206545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CA81A-5301-42C8-A788-7DDD3666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Kinds of potential energy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41539-D016-4241-BDA1-1E7D0248B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1700" dirty="0"/>
              <a:t>Gravitational</a:t>
            </a:r>
          </a:p>
          <a:p>
            <a:pPr lvl="1"/>
            <a:r>
              <a:rPr lang="en-US" sz="1700" dirty="0"/>
              <a:t>Caused by a gravitational force that pull objects have on each other</a:t>
            </a:r>
          </a:p>
          <a:p>
            <a:pPr lvl="1"/>
            <a:r>
              <a:rPr lang="en-US" sz="1700" dirty="0"/>
              <a:t>Potential energy that increases with suspended height and mass</a:t>
            </a:r>
          </a:p>
          <a:p>
            <a:pPr lvl="1"/>
            <a:r>
              <a:rPr lang="en-US" sz="1700" dirty="0"/>
              <a:t>https://www.youtube.com/watch?v=62LKnm1PmIc</a:t>
            </a:r>
          </a:p>
          <a:p>
            <a:r>
              <a:rPr lang="en-US" sz="1700" dirty="0"/>
              <a:t>Elastic</a:t>
            </a:r>
          </a:p>
          <a:p>
            <a:pPr lvl="1"/>
            <a:r>
              <a:rPr lang="en-US" sz="1700" dirty="0"/>
              <a:t>Occurs when an elastic substance is stretched</a:t>
            </a:r>
          </a:p>
          <a:p>
            <a:pPr lvl="1"/>
            <a:r>
              <a:rPr lang="en-US" sz="1700" dirty="0"/>
              <a:t>Increases with distance stretched from normal position</a:t>
            </a:r>
          </a:p>
          <a:p>
            <a:pPr lvl="1"/>
            <a:r>
              <a:rPr lang="en-US" sz="1700" dirty="0"/>
              <a:t>https://www.youtube.com/watch?v=KC_KUKlKouQ</a:t>
            </a:r>
          </a:p>
          <a:p>
            <a:r>
              <a:rPr lang="en-US" sz="1700" dirty="0"/>
              <a:t>Chemical </a:t>
            </a:r>
          </a:p>
          <a:p>
            <a:pPr lvl="1"/>
            <a:r>
              <a:rPr lang="en-US" sz="1700" dirty="0"/>
              <a:t>Occurs when chemical bonds are broken to release stored energy</a:t>
            </a:r>
          </a:p>
          <a:p>
            <a:pPr lvl="1"/>
            <a:r>
              <a:rPr lang="en-US" sz="1700" dirty="0">
                <a:hlinkClick r:id="rId2"/>
              </a:rPr>
              <a:t>https://www.youtube.com/watch?v=NiqM3lVirkw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53061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D6F30B-59AC-4001-9DD9-8C2A1BEA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Forms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CEE4-59FD-4C94-A2BE-7F792730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n-US" sz="1500" dirty="0"/>
              <a:t>Nuclear</a:t>
            </a:r>
          </a:p>
          <a:p>
            <a:pPr lvl="1"/>
            <a:r>
              <a:rPr lang="en-US" sz="1500" dirty="0"/>
              <a:t>Powerful form of energy</a:t>
            </a:r>
          </a:p>
          <a:p>
            <a:pPr lvl="1"/>
            <a:r>
              <a:rPr lang="en-US" sz="1500" dirty="0"/>
              <a:t>Energy stored and released by an atom</a:t>
            </a:r>
          </a:p>
          <a:p>
            <a:pPr lvl="1"/>
            <a:endParaRPr lang="en-US" sz="1500" dirty="0"/>
          </a:p>
          <a:p>
            <a:r>
              <a:rPr lang="en-US" sz="1500" dirty="0"/>
              <a:t>Sound</a:t>
            </a:r>
          </a:p>
          <a:p>
            <a:pPr lvl="1"/>
            <a:r>
              <a:rPr lang="en-US" sz="1500" dirty="0"/>
              <a:t>Caused by vibrations</a:t>
            </a:r>
          </a:p>
          <a:p>
            <a:pPr lvl="1"/>
            <a:r>
              <a:rPr lang="en-US" sz="1500" dirty="0"/>
              <a:t>Needs a medium</a:t>
            </a:r>
          </a:p>
          <a:p>
            <a:r>
              <a:rPr lang="en-US" sz="1500" dirty="0"/>
              <a:t>Thermal</a:t>
            </a:r>
          </a:p>
          <a:p>
            <a:pPr lvl="1"/>
            <a:r>
              <a:rPr lang="en-US" sz="1500" dirty="0"/>
              <a:t>Measured by the overall kinetic energy in a system</a:t>
            </a:r>
          </a:p>
        </p:txBody>
      </p:sp>
      <p:pic>
        <p:nvPicPr>
          <p:cNvPr id="1026" name="Picture 2" descr="Nuclear Fission: Basics">
            <a:extLst>
              <a:ext uri="{FF2B5EF4-FFF2-40B4-BE49-F238E27FC236}">
                <a16:creationId xmlns:a16="http://schemas.microsoft.com/office/drawing/2014/main" id="{1CCC12F8-46F7-4463-9D0E-1DE615DD9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r="4057" b="-1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459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Energy Transformations</vt:lpstr>
      <vt:lpstr>Class discussion</vt:lpstr>
      <vt:lpstr>How Will we Define Energy</vt:lpstr>
      <vt:lpstr>Law of Conservation of energy</vt:lpstr>
      <vt:lpstr>What is energy?</vt:lpstr>
      <vt:lpstr>Basic Forms of Energy</vt:lpstr>
      <vt:lpstr>Sim</vt:lpstr>
      <vt:lpstr>Kinds of potential energy</vt:lpstr>
      <vt:lpstr>Forms of Energy</vt:lpstr>
      <vt:lpstr>Forms of Energy (cont)</vt:lpstr>
      <vt:lpstr>Electromagnetic Energy</vt:lpstr>
      <vt:lpstr>EM video</vt:lpstr>
      <vt:lpstr>Newton’s cradle</vt:lpstr>
      <vt:lpstr>Work </vt:lpstr>
      <vt:lpstr>Energy Transformations Part II</vt:lpstr>
      <vt:lpstr>- At what point is the ball gaining kinetic energy - At what point is the ball gaining potential energy - When is potential energy and kinetic energy at their maximum - What force is causing the ball to come down </vt:lpstr>
      <vt:lpstr>Friction</vt:lpstr>
      <vt:lpstr>Can Friction be Avoided?</vt:lpstr>
      <vt:lpstr>Energy Conversions</vt:lpstr>
      <vt:lpstr>Thermal Energy </vt:lpstr>
      <vt:lpstr>Energy Conversions and </vt:lpstr>
      <vt:lpstr>Chemical Energy</vt:lpstr>
      <vt:lpstr>Using Electromagnetic Energy</vt:lpstr>
      <vt:lpstr>Using Electric Energy</vt:lpstr>
      <vt:lpstr>Optional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Transformations</dc:title>
  <dc:creator>Page, Paul</dc:creator>
  <cp:lastModifiedBy>Page, Paul</cp:lastModifiedBy>
  <cp:revision>1</cp:revision>
  <dcterms:created xsi:type="dcterms:W3CDTF">2020-09-10T02:22:57Z</dcterms:created>
  <dcterms:modified xsi:type="dcterms:W3CDTF">2020-09-10T02:23:09Z</dcterms:modified>
</cp:coreProperties>
</file>